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937" r:id="rId1"/>
    <p:sldMasterId id="2147483680" r:id="rId2"/>
  </p:sldMasterIdLst>
  <p:notesMasterIdLst>
    <p:notesMasterId r:id="rId29"/>
  </p:notesMasterIdLst>
  <p:sldIdLst>
    <p:sldId id="1476" r:id="rId3"/>
    <p:sldId id="1478" r:id="rId4"/>
    <p:sldId id="1481" r:id="rId5"/>
    <p:sldId id="1518" r:id="rId6"/>
    <p:sldId id="1479" r:id="rId7"/>
    <p:sldId id="1480" r:id="rId8"/>
    <p:sldId id="1477" r:id="rId9"/>
    <p:sldId id="1482" r:id="rId10"/>
    <p:sldId id="1492" r:id="rId11"/>
    <p:sldId id="1524" r:id="rId12"/>
    <p:sldId id="1483" r:id="rId13"/>
    <p:sldId id="1519" r:id="rId14"/>
    <p:sldId id="1520" r:id="rId15"/>
    <p:sldId id="1486" r:id="rId16"/>
    <p:sldId id="1525" r:id="rId17"/>
    <p:sldId id="1487" r:id="rId18"/>
    <p:sldId id="1488" r:id="rId19"/>
    <p:sldId id="1489" r:id="rId20"/>
    <p:sldId id="1490" r:id="rId21"/>
    <p:sldId id="1503" r:id="rId22"/>
    <p:sldId id="1491" r:id="rId23"/>
    <p:sldId id="1528" r:id="rId24"/>
    <p:sldId id="1529" r:id="rId25"/>
    <p:sldId id="1516" r:id="rId26"/>
    <p:sldId id="1523" r:id="rId27"/>
    <p:sldId id="1511" r:id="rId28"/>
  </p:sldIdLst>
  <p:sldSz cx="12192000" cy="6858000"/>
  <p:notesSz cx="6858000" cy="9144000"/>
  <p:defaultTextStyle>
    <a:defPPr>
      <a:defRPr lang="en-US"/>
    </a:defPPr>
    <a:lvl1pPr marL="0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585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170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754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8339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924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Process" id="{42C44D4A-FF72-4558-BDAE-F811EA094314}">
          <p14:sldIdLst>
            <p14:sldId id="1476"/>
            <p14:sldId id="1478"/>
            <p14:sldId id="1481"/>
            <p14:sldId id="1518"/>
            <p14:sldId id="1479"/>
            <p14:sldId id="1480"/>
            <p14:sldId id="1477"/>
            <p14:sldId id="1482"/>
            <p14:sldId id="1492"/>
            <p14:sldId id="1524"/>
            <p14:sldId id="1483"/>
            <p14:sldId id="1519"/>
            <p14:sldId id="1520"/>
            <p14:sldId id="1486"/>
            <p14:sldId id="1525"/>
            <p14:sldId id="1487"/>
            <p14:sldId id="1488"/>
            <p14:sldId id="1489"/>
            <p14:sldId id="1490"/>
            <p14:sldId id="1503"/>
            <p14:sldId id="1491"/>
            <p14:sldId id="1528"/>
            <p14:sldId id="1529"/>
            <p14:sldId id="1516"/>
            <p14:sldId id="1523"/>
            <p14:sldId id="151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570" userDrawn="1">
          <p15:clr>
            <a:srgbClr val="A4A3A4"/>
          </p15:clr>
        </p15:guide>
        <p15:guide id="2" pos="3984" userDrawn="1">
          <p15:clr>
            <a:srgbClr val="A4A3A4"/>
          </p15:clr>
        </p15:guide>
        <p15:guide id="3" orient="horz" pos="1094" userDrawn="1">
          <p15:clr>
            <a:srgbClr val="A4A3A4"/>
          </p15:clr>
        </p15:guide>
        <p15:guide id="4" pos="332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cper Ogiński" initials="KO" lastIdx="0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28325A"/>
    <a:srgbClr val="285A5A"/>
    <a:srgbClr val="00CAC5"/>
    <a:srgbClr val="DDDDDD"/>
    <a:srgbClr val="B2B2B2"/>
    <a:srgbClr val="FFFFFF"/>
    <a:srgbClr val="808080"/>
    <a:srgbClr val="5F5F5F"/>
    <a:srgbClr val="C0C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713" autoAdjust="0"/>
    <p:restoredTop sz="97371" autoAdjust="0"/>
  </p:normalViewPr>
  <p:slideViewPr>
    <p:cSldViewPr snapToObjects="1">
      <p:cViewPr varScale="1">
        <p:scale>
          <a:sx n="74" d="100"/>
          <a:sy n="74" d="100"/>
        </p:scale>
        <p:origin x="96" y="893"/>
      </p:cViewPr>
      <p:guideLst>
        <p:guide orient="horz" pos="1570"/>
        <p:guide pos="3984"/>
        <p:guide orient="horz" pos="1094"/>
        <p:guide pos="332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-200862"/>
    </p:cViewPr>
  </p:sorterViewPr>
  <p:notesViewPr>
    <p:cSldViewPr snapToObjects="1">
      <p:cViewPr varScale="1">
        <p:scale>
          <a:sx n="73" d="100"/>
          <a:sy n="73" d="100"/>
        </p:scale>
        <p:origin x="-3792" y="-112"/>
      </p:cViewPr>
      <p:guideLst>
        <p:guide orient="horz" pos="2880"/>
        <p:guide pos="216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commentAuthors" Target="commentAuthor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A1D146-B4E0-1741-B9EE-9789392EFCC4}" type="datetimeFigureOut">
              <a:rPr lang="en-US" smtClean="0"/>
              <a:t>9/11/2019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863621-2E60-B848-8968-B0341E26A3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0247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585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9170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754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8339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924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863621-2E60-B848-8968-B0341E26A31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7435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863621-2E60-B848-8968-B0341E26A312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18225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309063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Utterl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118806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n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6868611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8325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404" y="6322422"/>
            <a:ext cx="756084" cy="290802"/>
          </a:xfrm>
          <a:prstGeom prst="rect">
            <a:avLst/>
          </a:prstGeom>
        </p:spPr>
      </p:pic>
      <p:sp>
        <p:nvSpPr>
          <p:cNvPr id="30" name="Slide Number Placeholder 5"/>
          <p:cNvSpPr txBox="1">
            <a:spLocks/>
          </p:cNvSpPr>
          <p:nvPr userDrawn="1"/>
        </p:nvSpPr>
        <p:spPr>
          <a:xfrm>
            <a:off x="8076220" y="6309320"/>
            <a:ext cx="648072" cy="328295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1A290D8D-6BA0-418D-AFED-C65293F70DA0}" type="slidenum">
              <a:rPr lang="en-US" sz="1200" smtClean="0">
                <a:solidFill>
                  <a:schemeClr val="bg1"/>
                </a:solidFill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1" name="Prostokąt 10"/>
          <p:cNvSpPr/>
          <p:nvPr userDrawn="1"/>
        </p:nvSpPr>
        <p:spPr>
          <a:xfrm>
            <a:off x="1595500" y="6459759"/>
            <a:ext cx="1524980" cy="4571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cxnSp>
        <p:nvCxnSpPr>
          <p:cNvPr id="12" name="Łącznik prosty 11"/>
          <p:cNvCxnSpPr/>
          <p:nvPr userDrawn="1"/>
        </p:nvCxnSpPr>
        <p:spPr>
          <a:xfrm flipH="1">
            <a:off x="3287688" y="6482618"/>
            <a:ext cx="475252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Obraz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3315" y="6381328"/>
            <a:ext cx="1424595" cy="202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5105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8" r:id="rId1"/>
  </p:sldLayoutIdLst>
  <p:timing>
    <p:tnLst>
      <p:par>
        <p:cTn id="1" dur="indefinite" restart="never" nodeType="tmRoot"/>
      </p:par>
    </p:tnLst>
  </p:timing>
  <p:txStyles>
    <p:titleStyle>
      <a:lvl1pPr algn="ctr" defTabSz="1219170" rtl="0" eaLnBrk="1" latinLnBrk="0" hangingPunct="1">
        <a:lnSpc>
          <a:spcPct val="86000"/>
        </a:lnSpc>
        <a:spcBef>
          <a:spcPct val="0"/>
        </a:spcBef>
        <a:buNone/>
        <a:defRPr sz="2800" kern="800" spc="-53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1219170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•"/>
        <a:defRPr sz="2000" kern="800" spc="-13">
          <a:solidFill>
            <a:schemeClr val="tx1"/>
          </a:solidFill>
          <a:latin typeface="+mn-lt"/>
          <a:ea typeface="+mn-ea"/>
          <a:cs typeface="+mn-cs"/>
        </a:defRPr>
      </a:lvl1pPr>
      <a:lvl2pPr marL="459306" indent="-230712" algn="l" defTabSz="1219170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–"/>
        <a:defRPr sz="1600" kern="800">
          <a:solidFill>
            <a:schemeClr val="tx1"/>
          </a:solidFill>
          <a:latin typeface="+mn-lt"/>
          <a:ea typeface="+mn-ea"/>
          <a:cs typeface="+mn-cs"/>
        </a:defRPr>
      </a:lvl2pPr>
      <a:lvl3pPr marL="687900" indent="-228594" algn="l" defTabSz="1219170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•"/>
        <a:defRPr sz="1600" kern="800">
          <a:solidFill>
            <a:schemeClr val="tx1"/>
          </a:solidFill>
          <a:latin typeface="+mn-lt"/>
          <a:ea typeface="+mn-ea"/>
          <a:cs typeface="+mn-cs"/>
        </a:defRPr>
      </a:lvl3pPr>
      <a:lvl4pPr marL="916494" indent="-228594" algn="l" defTabSz="1219170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–"/>
        <a:defRPr sz="1600" kern="800">
          <a:solidFill>
            <a:schemeClr val="tx1"/>
          </a:solidFill>
          <a:latin typeface="+mn-lt"/>
          <a:ea typeface="+mn-ea"/>
          <a:cs typeface="+mn-cs"/>
        </a:defRPr>
      </a:lvl4pPr>
      <a:lvl5pPr marL="1145089" indent="-228594" algn="l" defTabSz="1219170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»"/>
        <a:defRPr sz="1600" kern="8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 txBox="1">
            <a:spLocks/>
          </p:cNvSpPr>
          <p:nvPr userDrawn="1"/>
        </p:nvSpPr>
        <p:spPr>
          <a:xfrm>
            <a:off x="8076220" y="6309320"/>
            <a:ext cx="648072" cy="328295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1A290D8D-6BA0-418D-AFED-C65293F70DA0}" type="slidenum">
              <a:rPr lang="en-US" sz="1200" smtClean="0">
                <a:solidFill>
                  <a:srgbClr val="28325A"/>
                </a:solidFill>
              </a:rPr>
              <a:pPr algn="l"/>
              <a:t>‹#›</a:t>
            </a:fld>
            <a:endParaRPr lang="en-US" sz="1200" dirty="0">
              <a:solidFill>
                <a:srgbClr val="28325A"/>
              </a:solidFill>
            </a:endParaRPr>
          </a:p>
        </p:txBody>
      </p:sp>
      <p:sp>
        <p:nvSpPr>
          <p:cNvPr id="11" name="Prostokąt 10"/>
          <p:cNvSpPr/>
          <p:nvPr userDrawn="1"/>
        </p:nvSpPr>
        <p:spPr>
          <a:xfrm>
            <a:off x="1595500" y="6459759"/>
            <a:ext cx="1524980" cy="45719"/>
          </a:xfrm>
          <a:prstGeom prst="rect">
            <a:avLst/>
          </a:prstGeom>
          <a:solidFill>
            <a:srgbClr val="28325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cxnSp>
        <p:nvCxnSpPr>
          <p:cNvPr id="12" name="Łącznik prosty 11"/>
          <p:cNvCxnSpPr/>
          <p:nvPr userDrawn="1"/>
        </p:nvCxnSpPr>
        <p:spPr>
          <a:xfrm flipH="1">
            <a:off x="3287688" y="6482618"/>
            <a:ext cx="4752528" cy="0"/>
          </a:xfrm>
          <a:prstGeom prst="line">
            <a:avLst/>
          </a:prstGeom>
          <a:ln>
            <a:solidFill>
              <a:srgbClr val="28325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Obraz 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3315" y="6381329"/>
            <a:ext cx="1424595" cy="202580"/>
          </a:xfrm>
          <a:prstGeom prst="rect">
            <a:avLst/>
          </a:prstGeom>
        </p:spPr>
      </p:pic>
      <p:pic>
        <p:nvPicPr>
          <p:cNvPr id="14" name="Obraz 13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404" y="6322422"/>
            <a:ext cx="756084" cy="290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1911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897" r:id="rId2"/>
  </p:sldLayoutIdLst>
  <p:timing>
    <p:tnLst>
      <p:par>
        <p:cTn id="1" dur="indefinite" restart="never" nodeType="tmRoot"/>
      </p:par>
    </p:tnLst>
  </p:timing>
  <p:txStyles>
    <p:titleStyle>
      <a:lvl1pPr algn="ctr" defTabSz="1219170" rtl="0" eaLnBrk="1" latinLnBrk="0" hangingPunct="1">
        <a:lnSpc>
          <a:spcPct val="86000"/>
        </a:lnSpc>
        <a:spcBef>
          <a:spcPct val="0"/>
        </a:spcBef>
        <a:buNone/>
        <a:defRPr sz="2800" kern="800" spc="-53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1219170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•"/>
        <a:defRPr sz="2000" kern="800" spc="-13">
          <a:solidFill>
            <a:schemeClr val="tx1"/>
          </a:solidFill>
          <a:latin typeface="+mn-lt"/>
          <a:ea typeface="+mn-ea"/>
          <a:cs typeface="+mn-cs"/>
        </a:defRPr>
      </a:lvl1pPr>
      <a:lvl2pPr marL="459306" indent="-230712" algn="l" defTabSz="1219170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–"/>
        <a:defRPr sz="1600" kern="800">
          <a:solidFill>
            <a:schemeClr val="tx1"/>
          </a:solidFill>
          <a:latin typeface="+mn-lt"/>
          <a:ea typeface="+mn-ea"/>
          <a:cs typeface="+mn-cs"/>
        </a:defRPr>
      </a:lvl2pPr>
      <a:lvl3pPr marL="687900" indent="-228594" algn="l" defTabSz="1219170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•"/>
        <a:defRPr sz="1600" kern="800">
          <a:solidFill>
            <a:schemeClr val="tx1"/>
          </a:solidFill>
          <a:latin typeface="+mn-lt"/>
          <a:ea typeface="+mn-ea"/>
          <a:cs typeface="+mn-cs"/>
        </a:defRPr>
      </a:lvl3pPr>
      <a:lvl4pPr marL="916494" indent="-228594" algn="l" defTabSz="1219170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–"/>
        <a:defRPr sz="1600" kern="800">
          <a:solidFill>
            <a:schemeClr val="tx1"/>
          </a:solidFill>
          <a:latin typeface="+mn-lt"/>
          <a:ea typeface="+mn-ea"/>
          <a:cs typeface="+mn-cs"/>
        </a:defRPr>
      </a:lvl4pPr>
      <a:lvl5pPr marL="1145089" indent="-228594" algn="l" defTabSz="1219170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»"/>
        <a:defRPr sz="1600" kern="8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konstytucjadlanauki.gov.pl/ewaluacja" TargetMode="External"/><Relationship Id="rId2" Type="http://schemas.openxmlformats.org/officeDocument/2006/relationships/hyperlink" Target="https://konstytucjadlanauki.gov.pl/ewaluacja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konstytucjadlanauki.gov.pl/szkolenia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Obraz 2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Prostokąt 13"/>
          <p:cNvSpPr/>
          <p:nvPr/>
        </p:nvSpPr>
        <p:spPr>
          <a:xfrm>
            <a:off x="767408" y="1880828"/>
            <a:ext cx="2353072" cy="4571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cxnSp>
        <p:nvCxnSpPr>
          <p:cNvPr id="16" name="Łącznik prosty 15"/>
          <p:cNvCxnSpPr/>
          <p:nvPr/>
        </p:nvCxnSpPr>
        <p:spPr>
          <a:xfrm flipH="1">
            <a:off x="3287688" y="1903687"/>
            <a:ext cx="475252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Prostokąt 17"/>
          <p:cNvSpPr/>
          <p:nvPr/>
        </p:nvSpPr>
        <p:spPr>
          <a:xfrm>
            <a:off x="767408" y="5589240"/>
            <a:ext cx="2353072" cy="1800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9" name="pole tekstowe 18"/>
          <p:cNvSpPr txBox="1"/>
          <p:nvPr/>
        </p:nvSpPr>
        <p:spPr>
          <a:xfrm>
            <a:off x="669512" y="2354324"/>
            <a:ext cx="98549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4000" dirty="0">
                <a:solidFill>
                  <a:schemeClr val="bg1"/>
                </a:solidFill>
              </a:rPr>
              <a:t>Założenia nowej ewaluacji </a:t>
            </a:r>
            <a:endParaRPr lang="pl-PL" sz="4000" dirty="0" smtClean="0">
              <a:solidFill>
                <a:schemeClr val="bg1"/>
              </a:solidFill>
            </a:endParaRPr>
          </a:p>
          <a:p>
            <a:r>
              <a:rPr lang="pl-PL" sz="4000" dirty="0" smtClean="0">
                <a:solidFill>
                  <a:schemeClr val="bg1"/>
                </a:solidFill>
              </a:rPr>
              <a:t>w </a:t>
            </a:r>
            <a:r>
              <a:rPr lang="pl-PL" sz="4000" dirty="0">
                <a:solidFill>
                  <a:schemeClr val="bg1"/>
                </a:solidFill>
              </a:rPr>
              <a:t>kontekście systemów informatycznych</a:t>
            </a:r>
            <a:endParaRPr lang="pl-PL" sz="4000" b="1" dirty="0">
              <a:solidFill>
                <a:schemeClr val="bg1"/>
              </a:solidFill>
            </a:endParaRPr>
          </a:p>
        </p:txBody>
      </p:sp>
      <p:sp>
        <p:nvSpPr>
          <p:cNvPr id="21" name="pole tekstowe 20"/>
          <p:cNvSpPr txBox="1"/>
          <p:nvPr/>
        </p:nvSpPr>
        <p:spPr>
          <a:xfrm>
            <a:off x="662617" y="4513569"/>
            <a:ext cx="7285620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pl-PL" sz="3600" dirty="0">
                <a:solidFill>
                  <a:schemeClr val="bg1"/>
                </a:solidFill>
              </a:rPr>
              <a:t>Piotr </a:t>
            </a:r>
            <a:r>
              <a:rPr lang="pl-PL" sz="3600" dirty="0" smtClean="0">
                <a:solidFill>
                  <a:schemeClr val="bg1"/>
                </a:solidFill>
              </a:rPr>
              <a:t>Rodzik</a:t>
            </a:r>
            <a:endParaRPr lang="pl-PL" sz="3600" dirty="0">
              <a:solidFill>
                <a:schemeClr val="bg1"/>
              </a:solidFill>
            </a:endParaRPr>
          </a:p>
        </p:txBody>
      </p:sp>
      <p:sp>
        <p:nvSpPr>
          <p:cNvPr id="22" name="pole tekstowe 21"/>
          <p:cNvSpPr txBox="1"/>
          <p:nvPr/>
        </p:nvSpPr>
        <p:spPr>
          <a:xfrm>
            <a:off x="659396" y="5877272"/>
            <a:ext cx="7285620" cy="5178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pl-PL" sz="1400" dirty="0">
                <a:solidFill>
                  <a:schemeClr val="bg1"/>
                </a:solidFill>
              </a:rPr>
              <a:t>KRAKÓW, GDAŃSK, WARSZAWA 09.2019</a:t>
            </a:r>
          </a:p>
        </p:txBody>
      </p:sp>
      <p:pic>
        <p:nvPicPr>
          <p:cNvPr id="2" name="Obraz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08" y="640296"/>
            <a:ext cx="2317068" cy="629638"/>
          </a:xfrm>
          <a:prstGeom prst="rect">
            <a:avLst/>
          </a:prstGeom>
        </p:spPr>
      </p:pic>
      <p:pic>
        <p:nvPicPr>
          <p:cNvPr id="3" name="Obraz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3315" y="1802397"/>
            <a:ext cx="1424595" cy="202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57517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TextBox 21"/>
          <p:cNvSpPr txBox="1"/>
          <p:nvPr/>
        </p:nvSpPr>
        <p:spPr>
          <a:xfrm>
            <a:off x="1764234" y="1766868"/>
            <a:ext cx="5725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FFFFF"/>
                </a:solidFill>
              </a:rPr>
              <a:t>01</a:t>
            </a:r>
          </a:p>
        </p:txBody>
      </p:sp>
      <p:sp>
        <p:nvSpPr>
          <p:cNvPr id="70" name="TextBox 22"/>
          <p:cNvSpPr txBox="1"/>
          <p:nvPr/>
        </p:nvSpPr>
        <p:spPr>
          <a:xfrm>
            <a:off x="4160114" y="1766868"/>
            <a:ext cx="5725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FFFFF"/>
                </a:solidFill>
              </a:rPr>
              <a:t>02</a:t>
            </a:r>
          </a:p>
        </p:txBody>
      </p:sp>
      <p:sp>
        <p:nvSpPr>
          <p:cNvPr id="71" name="TextBox 24"/>
          <p:cNvSpPr txBox="1"/>
          <p:nvPr/>
        </p:nvSpPr>
        <p:spPr>
          <a:xfrm>
            <a:off x="6559389" y="1766868"/>
            <a:ext cx="5725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FFFFF"/>
                </a:solidFill>
              </a:rPr>
              <a:t>03</a:t>
            </a:r>
          </a:p>
        </p:txBody>
      </p:sp>
      <p:sp>
        <p:nvSpPr>
          <p:cNvPr id="73" name="TextBox 26"/>
          <p:cNvSpPr txBox="1"/>
          <p:nvPr/>
        </p:nvSpPr>
        <p:spPr>
          <a:xfrm>
            <a:off x="1034398" y="3169616"/>
            <a:ext cx="2925381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33" dirty="0">
                <a:solidFill>
                  <a:srgbClr val="FFFFFF"/>
                </a:solidFill>
              </a:rPr>
              <a:t>INFOGRAPHIC</a:t>
            </a:r>
          </a:p>
        </p:txBody>
      </p:sp>
      <p:sp>
        <p:nvSpPr>
          <p:cNvPr id="74" name="TextBox 27"/>
          <p:cNvSpPr txBox="1"/>
          <p:nvPr/>
        </p:nvSpPr>
        <p:spPr>
          <a:xfrm>
            <a:off x="3439760" y="3169616"/>
            <a:ext cx="2925381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33" dirty="0">
                <a:solidFill>
                  <a:srgbClr val="FFFFFF"/>
                </a:solidFill>
              </a:rPr>
              <a:t>INFOGRAPHIC</a:t>
            </a:r>
          </a:p>
        </p:txBody>
      </p:sp>
      <p:sp>
        <p:nvSpPr>
          <p:cNvPr id="81" name="Freeform 6"/>
          <p:cNvSpPr>
            <a:spLocks noChangeAspect="1" noEditPoints="1"/>
          </p:cNvSpPr>
          <p:nvPr/>
        </p:nvSpPr>
        <p:spPr bwMode="auto">
          <a:xfrm>
            <a:off x="9341876" y="2539001"/>
            <a:ext cx="702352" cy="588827"/>
          </a:xfrm>
          <a:custGeom>
            <a:avLst/>
            <a:gdLst>
              <a:gd name="T0" fmla="*/ 188 w 204"/>
              <a:gd name="T1" fmla="*/ 79 h 171"/>
              <a:gd name="T2" fmla="*/ 188 w 204"/>
              <a:gd name="T3" fmla="*/ 79 h 171"/>
              <a:gd name="T4" fmla="*/ 188 w 204"/>
              <a:gd name="T5" fmla="*/ 79 h 171"/>
              <a:gd name="T6" fmla="*/ 156 w 204"/>
              <a:gd name="T7" fmla="*/ 64 h 171"/>
              <a:gd name="T8" fmla="*/ 147 w 204"/>
              <a:gd name="T9" fmla="*/ 16 h 171"/>
              <a:gd name="T10" fmla="*/ 87 w 204"/>
              <a:gd name="T11" fmla="*/ 16 h 171"/>
              <a:gd name="T12" fmla="*/ 51 w 204"/>
              <a:gd name="T13" fmla="*/ 52 h 171"/>
              <a:gd name="T14" fmla="*/ 51 w 204"/>
              <a:gd name="T15" fmla="*/ 52 h 171"/>
              <a:gd name="T16" fmla="*/ 48 w 204"/>
              <a:gd name="T17" fmla="*/ 52 h 171"/>
              <a:gd name="T18" fmla="*/ 13 w 204"/>
              <a:gd name="T19" fmla="*/ 87 h 171"/>
              <a:gd name="T20" fmla="*/ 0 w 204"/>
              <a:gd name="T21" fmla="*/ 119 h 171"/>
              <a:gd name="T22" fmla="*/ 13 w 204"/>
              <a:gd name="T23" fmla="*/ 150 h 171"/>
              <a:gd name="T24" fmla="*/ 45 w 204"/>
              <a:gd name="T25" fmla="*/ 164 h 171"/>
              <a:gd name="T26" fmla="*/ 76 w 204"/>
              <a:gd name="T27" fmla="*/ 150 h 171"/>
              <a:gd name="T28" fmla="*/ 98 w 204"/>
              <a:gd name="T29" fmla="*/ 129 h 171"/>
              <a:gd name="T30" fmla="*/ 112 w 204"/>
              <a:gd name="T31" fmla="*/ 155 h 171"/>
              <a:gd name="T32" fmla="*/ 112 w 204"/>
              <a:gd name="T33" fmla="*/ 155 h 171"/>
              <a:gd name="T34" fmla="*/ 112 w 204"/>
              <a:gd name="T35" fmla="*/ 155 h 171"/>
              <a:gd name="T36" fmla="*/ 150 w 204"/>
              <a:gd name="T37" fmla="*/ 171 h 171"/>
              <a:gd name="T38" fmla="*/ 204 w 204"/>
              <a:gd name="T39" fmla="*/ 117 h 171"/>
              <a:gd name="T40" fmla="*/ 188 w 204"/>
              <a:gd name="T41" fmla="*/ 79 h 171"/>
              <a:gd name="T42" fmla="*/ 114 w 204"/>
              <a:gd name="T43" fmla="*/ 150 h 171"/>
              <a:gd name="T44" fmla="*/ 101 w 204"/>
              <a:gd name="T45" fmla="*/ 117 h 171"/>
              <a:gd name="T46" fmla="*/ 102 w 204"/>
              <a:gd name="T47" fmla="*/ 106 h 171"/>
              <a:gd name="T48" fmla="*/ 102 w 204"/>
              <a:gd name="T49" fmla="*/ 105 h 171"/>
              <a:gd name="T50" fmla="*/ 115 w 204"/>
              <a:gd name="T51" fmla="*/ 82 h 171"/>
              <a:gd name="T52" fmla="*/ 150 w 204"/>
              <a:gd name="T53" fmla="*/ 68 h 171"/>
              <a:gd name="T54" fmla="*/ 152 w 204"/>
              <a:gd name="T55" fmla="*/ 68 h 171"/>
              <a:gd name="T56" fmla="*/ 152 w 204"/>
              <a:gd name="T57" fmla="*/ 68 h 171"/>
              <a:gd name="T58" fmla="*/ 152 w 204"/>
              <a:gd name="T59" fmla="*/ 68 h 171"/>
              <a:gd name="T60" fmla="*/ 183 w 204"/>
              <a:gd name="T61" fmla="*/ 81 h 171"/>
              <a:gd name="T62" fmla="*/ 114 w 204"/>
              <a:gd name="T63" fmla="*/ 150 h 171"/>
              <a:gd name="T64" fmla="*/ 90 w 204"/>
              <a:gd name="T65" fmla="*/ 20 h 171"/>
              <a:gd name="T66" fmla="*/ 144 w 204"/>
              <a:gd name="T67" fmla="*/ 20 h 171"/>
              <a:gd name="T68" fmla="*/ 151 w 204"/>
              <a:gd name="T69" fmla="*/ 63 h 171"/>
              <a:gd name="T70" fmla="*/ 150 w 204"/>
              <a:gd name="T71" fmla="*/ 63 h 171"/>
              <a:gd name="T72" fmla="*/ 112 w 204"/>
              <a:gd name="T73" fmla="*/ 79 h 171"/>
              <a:gd name="T74" fmla="*/ 99 w 204"/>
              <a:gd name="T75" fmla="*/ 100 h 171"/>
              <a:gd name="T76" fmla="*/ 54 w 204"/>
              <a:gd name="T77" fmla="*/ 56 h 171"/>
              <a:gd name="T78" fmla="*/ 90 w 204"/>
              <a:gd name="T79" fmla="*/ 20 h 171"/>
              <a:gd name="T80" fmla="*/ 73 w 204"/>
              <a:gd name="T81" fmla="*/ 147 h 171"/>
              <a:gd name="T82" fmla="*/ 45 w 204"/>
              <a:gd name="T83" fmla="*/ 159 h 171"/>
              <a:gd name="T84" fmla="*/ 16 w 204"/>
              <a:gd name="T85" fmla="*/ 147 h 171"/>
              <a:gd name="T86" fmla="*/ 16 w 204"/>
              <a:gd name="T87" fmla="*/ 90 h 171"/>
              <a:gd name="T88" fmla="*/ 49 w 204"/>
              <a:gd name="T89" fmla="*/ 57 h 171"/>
              <a:gd name="T90" fmla="*/ 98 w 204"/>
              <a:gd name="T91" fmla="*/ 106 h 171"/>
              <a:gd name="T92" fmla="*/ 96 w 204"/>
              <a:gd name="T93" fmla="*/ 117 h 171"/>
              <a:gd name="T94" fmla="*/ 97 w 204"/>
              <a:gd name="T95" fmla="*/ 124 h 171"/>
              <a:gd name="T96" fmla="*/ 73 w 204"/>
              <a:gd name="T97" fmla="*/ 147 h 171"/>
              <a:gd name="T98" fmla="*/ 150 w 204"/>
              <a:gd name="T99" fmla="*/ 166 h 171"/>
              <a:gd name="T100" fmla="*/ 117 w 204"/>
              <a:gd name="T101" fmla="*/ 153 h 171"/>
              <a:gd name="T102" fmla="*/ 186 w 204"/>
              <a:gd name="T103" fmla="*/ 84 h 171"/>
              <a:gd name="T104" fmla="*/ 199 w 204"/>
              <a:gd name="T105" fmla="*/ 117 h 171"/>
              <a:gd name="T106" fmla="*/ 150 w 204"/>
              <a:gd name="T107" fmla="*/ 166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04" h="171">
                <a:moveTo>
                  <a:pt x="188" y="79"/>
                </a:moveTo>
                <a:cubicBezTo>
                  <a:pt x="188" y="79"/>
                  <a:pt x="188" y="79"/>
                  <a:pt x="188" y="79"/>
                </a:cubicBezTo>
                <a:cubicBezTo>
                  <a:pt x="188" y="79"/>
                  <a:pt x="188" y="79"/>
                  <a:pt x="188" y="79"/>
                </a:cubicBezTo>
                <a:cubicBezTo>
                  <a:pt x="179" y="71"/>
                  <a:pt x="168" y="65"/>
                  <a:pt x="156" y="64"/>
                </a:cubicBezTo>
                <a:cubicBezTo>
                  <a:pt x="163" y="48"/>
                  <a:pt x="159" y="29"/>
                  <a:pt x="147" y="16"/>
                </a:cubicBezTo>
                <a:cubicBezTo>
                  <a:pt x="130" y="0"/>
                  <a:pt x="103" y="0"/>
                  <a:pt x="87" y="16"/>
                </a:cubicBezTo>
                <a:cubicBezTo>
                  <a:pt x="51" y="52"/>
                  <a:pt x="51" y="52"/>
                  <a:pt x="51" y="52"/>
                </a:cubicBezTo>
                <a:cubicBezTo>
                  <a:pt x="51" y="52"/>
                  <a:pt x="51" y="52"/>
                  <a:pt x="51" y="52"/>
                </a:cubicBezTo>
                <a:cubicBezTo>
                  <a:pt x="50" y="51"/>
                  <a:pt x="48" y="51"/>
                  <a:pt x="48" y="52"/>
                </a:cubicBezTo>
                <a:cubicBezTo>
                  <a:pt x="13" y="87"/>
                  <a:pt x="13" y="87"/>
                  <a:pt x="13" y="87"/>
                </a:cubicBezTo>
                <a:cubicBezTo>
                  <a:pt x="4" y="95"/>
                  <a:pt x="0" y="107"/>
                  <a:pt x="0" y="119"/>
                </a:cubicBezTo>
                <a:cubicBezTo>
                  <a:pt x="0" y="131"/>
                  <a:pt x="4" y="142"/>
                  <a:pt x="13" y="150"/>
                </a:cubicBezTo>
                <a:cubicBezTo>
                  <a:pt x="21" y="159"/>
                  <a:pt x="33" y="164"/>
                  <a:pt x="45" y="164"/>
                </a:cubicBezTo>
                <a:cubicBezTo>
                  <a:pt x="57" y="164"/>
                  <a:pt x="68" y="159"/>
                  <a:pt x="76" y="150"/>
                </a:cubicBezTo>
                <a:cubicBezTo>
                  <a:pt x="98" y="129"/>
                  <a:pt x="98" y="129"/>
                  <a:pt x="98" y="129"/>
                </a:cubicBezTo>
                <a:cubicBezTo>
                  <a:pt x="100" y="139"/>
                  <a:pt x="105" y="148"/>
                  <a:pt x="112" y="155"/>
                </a:cubicBezTo>
                <a:cubicBezTo>
                  <a:pt x="112" y="155"/>
                  <a:pt x="112" y="155"/>
                  <a:pt x="112" y="155"/>
                </a:cubicBezTo>
                <a:cubicBezTo>
                  <a:pt x="112" y="155"/>
                  <a:pt x="112" y="155"/>
                  <a:pt x="112" y="155"/>
                </a:cubicBezTo>
                <a:cubicBezTo>
                  <a:pt x="122" y="165"/>
                  <a:pt x="135" y="171"/>
                  <a:pt x="150" y="171"/>
                </a:cubicBezTo>
                <a:cubicBezTo>
                  <a:pt x="180" y="171"/>
                  <a:pt x="204" y="147"/>
                  <a:pt x="204" y="117"/>
                </a:cubicBezTo>
                <a:cubicBezTo>
                  <a:pt x="204" y="102"/>
                  <a:pt x="198" y="89"/>
                  <a:pt x="188" y="79"/>
                </a:cubicBezTo>
                <a:close/>
                <a:moveTo>
                  <a:pt x="114" y="150"/>
                </a:moveTo>
                <a:cubicBezTo>
                  <a:pt x="106" y="141"/>
                  <a:pt x="101" y="130"/>
                  <a:pt x="101" y="117"/>
                </a:cubicBezTo>
                <a:cubicBezTo>
                  <a:pt x="101" y="113"/>
                  <a:pt x="101" y="109"/>
                  <a:pt x="102" y="106"/>
                </a:cubicBezTo>
                <a:cubicBezTo>
                  <a:pt x="102" y="105"/>
                  <a:pt x="102" y="105"/>
                  <a:pt x="102" y="105"/>
                </a:cubicBezTo>
                <a:cubicBezTo>
                  <a:pt x="105" y="97"/>
                  <a:pt x="109" y="89"/>
                  <a:pt x="115" y="82"/>
                </a:cubicBezTo>
                <a:cubicBezTo>
                  <a:pt x="125" y="73"/>
                  <a:pt x="137" y="68"/>
                  <a:pt x="150" y="68"/>
                </a:cubicBezTo>
                <a:cubicBezTo>
                  <a:pt x="151" y="68"/>
                  <a:pt x="151" y="68"/>
                  <a:pt x="152" y="68"/>
                </a:cubicBezTo>
                <a:cubicBezTo>
                  <a:pt x="152" y="68"/>
                  <a:pt x="152" y="68"/>
                  <a:pt x="152" y="68"/>
                </a:cubicBezTo>
                <a:cubicBezTo>
                  <a:pt x="152" y="68"/>
                  <a:pt x="152" y="68"/>
                  <a:pt x="152" y="68"/>
                </a:cubicBezTo>
                <a:cubicBezTo>
                  <a:pt x="164" y="69"/>
                  <a:pt x="175" y="73"/>
                  <a:pt x="183" y="81"/>
                </a:cubicBezTo>
                <a:lnTo>
                  <a:pt x="114" y="150"/>
                </a:lnTo>
                <a:close/>
                <a:moveTo>
                  <a:pt x="90" y="20"/>
                </a:moveTo>
                <a:cubicBezTo>
                  <a:pt x="105" y="5"/>
                  <a:pt x="129" y="5"/>
                  <a:pt x="144" y="20"/>
                </a:cubicBezTo>
                <a:cubicBezTo>
                  <a:pt x="155" y="31"/>
                  <a:pt x="158" y="49"/>
                  <a:pt x="151" y="63"/>
                </a:cubicBezTo>
                <a:cubicBezTo>
                  <a:pt x="150" y="63"/>
                  <a:pt x="150" y="63"/>
                  <a:pt x="150" y="63"/>
                </a:cubicBezTo>
                <a:cubicBezTo>
                  <a:pt x="136" y="63"/>
                  <a:pt x="122" y="69"/>
                  <a:pt x="112" y="79"/>
                </a:cubicBezTo>
                <a:cubicBezTo>
                  <a:pt x="106" y="85"/>
                  <a:pt x="102" y="92"/>
                  <a:pt x="99" y="100"/>
                </a:cubicBezTo>
                <a:cubicBezTo>
                  <a:pt x="54" y="56"/>
                  <a:pt x="54" y="56"/>
                  <a:pt x="54" y="56"/>
                </a:cubicBezTo>
                <a:lnTo>
                  <a:pt x="90" y="20"/>
                </a:lnTo>
                <a:close/>
                <a:moveTo>
                  <a:pt x="73" y="147"/>
                </a:moveTo>
                <a:cubicBezTo>
                  <a:pt x="66" y="155"/>
                  <a:pt x="55" y="159"/>
                  <a:pt x="45" y="159"/>
                </a:cubicBezTo>
                <a:cubicBezTo>
                  <a:pt x="34" y="159"/>
                  <a:pt x="24" y="155"/>
                  <a:pt x="16" y="147"/>
                </a:cubicBezTo>
                <a:cubicBezTo>
                  <a:pt x="1" y="131"/>
                  <a:pt x="1" y="106"/>
                  <a:pt x="16" y="90"/>
                </a:cubicBezTo>
                <a:cubicBezTo>
                  <a:pt x="49" y="57"/>
                  <a:pt x="49" y="57"/>
                  <a:pt x="49" y="57"/>
                </a:cubicBezTo>
                <a:cubicBezTo>
                  <a:pt x="98" y="106"/>
                  <a:pt x="98" y="106"/>
                  <a:pt x="98" y="106"/>
                </a:cubicBezTo>
                <a:cubicBezTo>
                  <a:pt x="97" y="109"/>
                  <a:pt x="96" y="113"/>
                  <a:pt x="96" y="117"/>
                </a:cubicBezTo>
                <a:cubicBezTo>
                  <a:pt x="96" y="119"/>
                  <a:pt x="96" y="121"/>
                  <a:pt x="97" y="124"/>
                </a:cubicBezTo>
                <a:lnTo>
                  <a:pt x="73" y="147"/>
                </a:lnTo>
                <a:close/>
                <a:moveTo>
                  <a:pt x="150" y="166"/>
                </a:moveTo>
                <a:cubicBezTo>
                  <a:pt x="137" y="166"/>
                  <a:pt x="126" y="161"/>
                  <a:pt x="117" y="153"/>
                </a:cubicBezTo>
                <a:cubicBezTo>
                  <a:pt x="186" y="84"/>
                  <a:pt x="186" y="84"/>
                  <a:pt x="186" y="84"/>
                </a:cubicBezTo>
                <a:cubicBezTo>
                  <a:pt x="194" y="93"/>
                  <a:pt x="199" y="104"/>
                  <a:pt x="199" y="117"/>
                </a:cubicBezTo>
                <a:cubicBezTo>
                  <a:pt x="199" y="144"/>
                  <a:pt x="177" y="166"/>
                  <a:pt x="150" y="16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3200">
              <a:solidFill>
                <a:srgbClr val="FFFFFF"/>
              </a:solidFill>
            </a:endParaRPr>
          </a:p>
        </p:txBody>
      </p:sp>
      <p:grpSp>
        <p:nvGrpSpPr>
          <p:cNvPr id="82" name="Group 61"/>
          <p:cNvGrpSpPr>
            <a:grpSpLocks noChangeAspect="1"/>
          </p:cNvGrpSpPr>
          <p:nvPr/>
        </p:nvGrpSpPr>
        <p:grpSpPr>
          <a:xfrm>
            <a:off x="2177371" y="2440672"/>
            <a:ext cx="639435" cy="679099"/>
            <a:chOff x="476250" y="5167313"/>
            <a:chExt cx="1484313" cy="1576387"/>
          </a:xfrm>
        </p:grpSpPr>
        <p:sp>
          <p:nvSpPr>
            <p:cNvPr id="83" name="Freeform 13"/>
            <p:cNvSpPr>
              <a:spLocks noEditPoints="1"/>
            </p:cNvSpPr>
            <p:nvPr/>
          </p:nvSpPr>
          <p:spPr bwMode="auto">
            <a:xfrm>
              <a:off x="476250" y="5167313"/>
              <a:ext cx="1484313" cy="1576387"/>
            </a:xfrm>
            <a:custGeom>
              <a:avLst/>
              <a:gdLst>
                <a:gd name="T0" fmla="*/ 177 w 185"/>
                <a:gd name="T1" fmla="*/ 153 h 196"/>
                <a:gd name="T2" fmla="*/ 123 w 185"/>
                <a:gd name="T3" fmla="*/ 42 h 196"/>
                <a:gd name="T4" fmla="*/ 123 w 185"/>
                <a:gd name="T5" fmla="*/ 23 h 196"/>
                <a:gd name="T6" fmla="*/ 130 w 185"/>
                <a:gd name="T7" fmla="*/ 23 h 196"/>
                <a:gd name="T8" fmla="*/ 133 w 185"/>
                <a:gd name="T9" fmla="*/ 21 h 196"/>
                <a:gd name="T10" fmla="*/ 133 w 185"/>
                <a:gd name="T11" fmla="*/ 2 h 196"/>
                <a:gd name="T12" fmla="*/ 130 w 185"/>
                <a:gd name="T13" fmla="*/ 0 h 196"/>
                <a:gd name="T14" fmla="*/ 53 w 185"/>
                <a:gd name="T15" fmla="*/ 0 h 196"/>
                <a:gd name="T16" fmla="*/ 51 w 185"/>
                <a:gd name="T17" fmla="*/ 2 h 196"/>
                <a:gd name="T18" fmla="*/ 51 w 185"/>
                <a:gd name="T19" fmla="*/ 21 h 196"/>
                <a:gd name="T20" fmla="*/ 53 w 185"/>
                <a:gd name="T21" fmla="*/ 23 h 196"/>
                <a:gd name="T22" fmla="*/ 62 w 185"/>
                <a:gd name="T23" fmla="*/ 23 h 196"/>
                <a:gd name="T24" fmla="*/ 62 w 185"/>
                <a:gd name="T25" fmla="*/ 42 h 196"/>
                <a:gd name="T26" fmla="*/ 8 w 185"/>
                <a:gd name="T27" fmla="*/ 153 h 196"/>
                <a:gd name="T28" fmla="*/ 5 w 185"/>
                <a:gd name="T29" fmla="*/ 188 h 196"/>
                <a:gd name="T30" fmla="*/ 24 w 185"/>
                <a:gd name="T31" fmla="*/ 196 h 196"/>
                <a:gd name="T32" fmla="*/ 162 w 185"/>
                <a:gd name="T33" fmla="*/ 196 h 196"/>
                <a:gd name="T34" fmla="*/ 180 w 185"/>
                <a:gd name="T35" fmla="*/ 188 h 196"/>
                <a:gd name="T36" fmla="*/ 177 w 185"/>
                <a:gd name="T37" fmla="*/ 153 h 196"/>
                <a:gd name="T38" fmla="*/ 55 w 185"/>
                <a:gd name="T39" fmla="*/ 4 h 196"/>
                <a:gd name="T40" fmla="*/ 128 w 185"/>
                <a:gd name="T41" fmla="*/ 4 h 196"/>
                <a:gd name="T42" fmla="*/ 128 w 185"/>
                <a:gd name="T43" fmla="*/ 18 h 196"/>
                <a:gd name="T44" fmla="*/ 121 w 185"/>
                <a:gd name="T45" fmla="*/ 18 h 196"/>
                <a:gd name="T46" fmla="*/ 65 w 185"/>
                <a:gd name="T47" fmla="*/ 18 h 196"/>
                <a:gd name="T48" fmla="*/ 55 w 185"/>
                <a:gd name="T49" fmla="*/ 18 h 196"/>
                <a:gd name="T50" fmla="*/ 55 w 185"/>
                <a:gd name="T51" fmla="*/ 4 h 196"/>
                <a:gd name="T52" fmla="*/ 176 w 185"/>
                <a:gd name="T53" fmla="*/ 185 h 196"/>
                <a:gd name="T54" fmla="*/ 162 w 185"/>
                <a:gd name="T55" fmla="*/ 191 h 196"/>
                <a:gd name="T56" fmla="*/ 24 w 185"/>
                <a:gd name="T57" fmla="*/ 191 h 196"/>
                <a:gd name="T58" fmla="*/ 9 w 185"/>
                <a:gd name="T59" fmla="*/ 185 h 196"/>
                <a:gd name="T60" fmla="*/ 13 w 185"/>
                <a:gd name="T61" fmla="*/ 155 h 196"/>
                <a:gd name="T62" fmla="*/ 67 w 185"/>
                <a:gd name="T63" fmla="*/ 44 h 196"/>
                <a:gd name="T64" fmla="*/ 67 w 185"/>
                <a:gd name="T65" fmla="*/ 43 h 196"/>
                <a:gd name="T66" fmla="*/ 67 w 185"/>
                <a:gd name="T67" fmla="*/ 23 h 196"/>
                <a:gd name="T68" fmla="*/ 118 w 185"/>
                <a:gd name="T69" fmla="*/ 23 h 196"/>
                <a:gd name="T70" fmla="*/ 118 w 185"/>
                <a:gd name="T71" fmla="*/ 43 h 196"/>
                <a:gd name="T72" fmla="*/ 119 w 185"/>
                <a:gd name="T73" fmla="*/ 44 h 196"/>
                <a:gd name="T74" fmla="*/ 173 w 185"/>
                <a:gd name="T75" fmla="*/ 155 h 196"/>
                <a:gd name="T76" fmla="*/ 176 w 185"/>
                <a:gd name="T77" fmla="*/ 185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85" h="196">
                  <a:moveTo>
                    <a:pt x="177" y="153"/>
                  </a:moveTo>
                  <a:cubicBezTo>
                    <a:pt x="123" y="42"/>
                    <a:pt x="123" y="42"/>
                    <a:pt x="123" y="42"/>
                  </a:cubicBezTo>
                  <a:cubicBezTo>
                    <a:pt x="123" y="23"/>
                    <a:pt x="123" y="23"/>
                    <a:pt x="123" y="23"/>
                  </a:cubicBezTo>
                  <a:cubicBezTo>
                    <a:pt x="130" y="23"/>
                    <a:pt x="130" y="23"/>
                    <a:pt x="130" y="23"/>
                  </a:cubicBezTo>
                  <a:cubicBezTo>
                    <a:pt x="132" y="23"/>
                    <a:pt x="133" y="22"/>
                    <a:pt x="133" y="21"/>
                  </a:cubicBezTo>
                  <a:cubicBezTo>
                    <a:pt x="133" y="2"/>
                    <a:pt x="133" y="2"/>
                    <a:pt x="133" y="2"/>
                  </a:cubicBezTo>
                  <a:cubicBezTo>
                    <a:pt x="133" y="1"/>
                    <a:pt x="132" y="0"/>
                    <a:pt x="130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2" y="0"/>
                    <a:pt x="51" y="1"/>
                    <a:pt x="51" y="2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1" y="22"/>
                    <a:pt x="52" y="23"/>
                    <a:pt x="53" y="23"/>
                  </a:cubicBezTo>
                  <a:cubicBezTo>
                    <a:pt x="62" y="23"/>
                    <a:pt x="62" y="23"/>
                    <a:pt x="62" y="23"/>
                  </a:cubicBezTo>
                  <a:cubicBezTo>
                    <a:pt x="62" y="42"/>
                    <a:pt x="62" y="42"/>
                    <a:pt x="62" y="42"/>
                  </a:cubicBezTo>
                  <a:cubicBezTo>
                    <a:pt x="8" y="153"/>
                    <a:pt x="8" y="153"/>
                    <a:pt x="8" y="153"/>
                  </a:cubicBezTo>
                  <a:cubicBezTo>
                    <a:pt x="1" y="169"/>
                    <a:pt x="0" y="181"/>
                    <a:pt x="5" y="188"/>
                  </a:cubicBezTo>
                  <a:cubicBezTo>
                    <a:pt x="9" y="193"/>
                    <a:pt x="15" y="196"/>
                    <a:pt x="24" y="196"/>
                  </a:cubicBezTo>
                  <a:cubicBezTo>
                    <a:pt x="162" y="196"/>
                    <a:pt x="162" y="196"/>
                    <a:pt x="162" y="196"/>
                  </a:cubicBezTo>
                  <a:cubicBezTo>
                    <a:pt x="171" y="196"/>
                    <a:pt x="177" y="193"/>
                    <a:pt x="180" y="188"/>
                  </a:cubicBezTo>
                  <a:cubicBezTo>
                    <a:pt x="185" y="181"/>
                    <a:pt x="184" y="169"/>
                    <a:pt x="177" y="153"/>
                  </a:cubicBezTo>
                  <a:close/>
                  <a:moveTo>
                    <a:pt x="55" y="4"/>
                  </a:moveTo>
                  <a:cubicBezTo>
                    <a:pt x="128" y="4"/>
                    <a:pt x="128" y="4"/>
                    <a:pt x="128" y="4"/>
                  </a:cubicBezTo>
                  <a:cubicBezTo>
                    <a:pt x="128" y="18"/>
                    <a:pt x="128" y="18"/>
                    <a:pt x="128" y="18"/>
                  </a:cubicBezTo>
                  <a:cubicBezTo>
                    <a:pt x="121" y="18"/>
                    <a:pt x="121" y="18"/>
                    <a:pt x="121" y="18"/>
                  </a:cubicBezTo>
                  <a:cubicBezTo>
                    <a:pt x="65" y="18"/>
                    <a:pt x="65" y="18"/>
                    <a:pt x="65" y="18"/>
                  </a:cubicBezTo>
                  <a:cubicBezTo>
                    <a:pt x="55" y="18"/>
                    <a:pt x="55" y="18"/>
                    <a:pt x="55" y="18"/>
                  </a:cubicBezTo>
                  <a:lnTo>
                    <a:pt x="55" y="4"/>
                  </a:lnTo>
                  <a:close/>
                  <a:moveTo>
                    <a:pt x="176" y="185"/>
                  </a:moveTo>
                  <a:cubicBezTo>
                    <a:pt x="174" y="189"/>
                    <a:pt x="169" y="191"/>
                    <a:pt x="162" y="191"/>
                  </a:cubicBezTo>
                  <a:cubicBezTo>
                    <a:pt x="24" y="191"/>
                    <a:pt x="24" y="191"/>
                    <a:pt x="24" y="191"/>
                  </a:cubicBezTo>
                  <a:cubicBezTo>
                    <a:pt x="16" y="191"/>
                    <a:pt x="12" y="189"/>
                    <a:pt x="9" y="185"/>
                  </a:cubicBezTo>
                  <a:cubicBezTo>
                    <a:pt x="5" y="180"/>
                    <a:pt x="7" y="169"/>
                    <a:pt x="13" y="155"/>
                  </a:cubicBezTo>
                  <a:cubicBezTo>
                    <a:pt x="67" y="44"/>
                    <a:pt x="67" y="44"/>
                    <a:pt x="67" y="44"/>
                  </a:cubicBezTo>
                  <a:cubicBezTo>
                    <a:pt x="67" y="44"/>
                    <a:pt x="67" y="43"/>
                    <a:pt x="67" y="43"/>
                  </a:cubicBezTo>
                  <a:cubicBezTo>
                    <a:pt x="67" y="23"/>
                    <a:pt x="67" y="23"/>
                    <a:pt x="67" y="23"/>
                  </a:cubicBezTo>
                  <a:cubicBezTo>
                    <a:pt x="118" y="23"/>
                    <a:pt x="118" y="23"/>
                    <a:pt x="118" y="23"/>
                  </a:cubicBezTo>
                  <a:cubicBezTo>
                    <a:pt x="118" y="43"/>
                    <a:pt x="118" y="43"/>
                    <a:pt x="118" y="43"/>
                  </a:cubicBezTo>
                  <a:cubicBezTo>
                    <a:pt x="118" y="43"/>
                    <a:pt x="118" y="44"/>
                    <a:pt x="119" y="44"/>
                  </a:cubicBezTo>
                  <a:cubicBezTo>
                    <a:pt x="173" y="155"/>
                    <a:pt x="173" y="155"/>
                    <a:pt x="173" y="155"/>
                  </a:cubicBezTo>
                  <a:cubicBezTo>
                    <a:pt x="179" y="169"/>
                    <a:pt x="180" y="180"/>
                    <a:pt x="176" y="18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solidFill>
                  <a:srgbClr val="FFFFFF"/>
                </a:solidFill>
              </a:endParaRPr>
            </a:p>
          </p:txBody>
        </p:sp>
        <p:sp>
          <p:nvSpPr>
            <p:cNvPr id="84" name="Freeform 14"/>
            <p:cNvSpPr>
              <a:spLocks noEditPoints="1"/>
            </p:cNvSpPr>
            <p:nvPr/>
          </p:nvSpPr>
          <p:spPr bwMode="auto">
            <a:xfrm>
              <a:off x="812800" y="5770563"/>
              <a:ext cx="811213" cy="812800"/>
            </a:xfrm>
            <a:custGeom>
              <a:avLst/>
              <a:gdLst>
                <a:gd name="T0" fmla="*/ 99 w 101"/>
                <a:gd name="T1" fmla="*/ 35 h 101"/>
                <a:gd name="T2" fmla="*/ 99 w 101"/>
                <a:gd name="T3" fmla="*/ 35 h 101"/>
                <a:gd name="T4" fmla="*/ 99 w 101"/>
                <a:gd name="T5" fmla="*/ 35 h 101"/>
                <a:gd name="T6" fmla="*/ 99 w 101"/>
                <a:gd name="T7" fmla="*/ 35 h 101"/>
                <a:gd name="T8" fmla="*/ 98 w 101"/>
                <a:gd name="T9" fmla="*/ 35 h 101"/>
                <a:gd name="T10" fmla="*/ 98 w 101"/>
                <a:gd name="T11" fmla="*/ 35 h 101"/>
                <a:gd name="T12" fmla="*/ 98 w 101"/>
                <a:gd name="T13" fmla="*/ 34 h 101"/>
                <a:gd name="T14" fmla="*/ 98 w 101"/>
                <a:gd name="T15" fmla="*/ 34 h 101"/>
                <a:gd name="T16" fmla="*/ 98 w 101"/>
                <a:gd name="T17" fmla="*/ 34 h 101"/>
                <a:gd name="T18" fmla="*/ 98 w 101"/>
                <a:gd name="T19" fmla="*/ 34 h 101"/>
                <a:gd name="T20" fmla="*/ 97 w 101"/>
                <a:gd name="T21" fmla="*/ 34 h 101"/>
                <a:gd name="T22" fmla="*/ 97 w 101"/>
                <a:gd name="T23" fmla="*/ 34 h 101"/>
                <a:gd name="T24" fmla="*/ 96 w 101"/>
                <a:gd name="T25" fmla="*/ 34 h 101"/>
                <a:gd name="T26" fmla="*/ 74 w 101"/>
                <a:gd name="T27" fmla="*/ 40 h 101"/>
                <a:gd name="T28" fmla="*/ 51 w 101"/>
                <a:gd name="T29" fmla="*/ 0 h 101"/>
                <a:gd name="T30" fmla="*/ 26 w 101"/>
                <a:gd name="T31" fmla="*/ 39 h 101"/>
                <a:gd name="T32" fmla="*/ 6 w 101"/>
                <a:gd name="T33" fmla="*/ 34 h 101"/>
                <a:gd name="T34" fmla="*/ 6 w 101"/>
                <a:gd name="T35" fmla="*/ 33 h 101"/>
                <a:gd name="T36" fmla="*/ 3 w 101"/>
                <a:gd name="T37" fmla="*/ 35 h 101"/>
                <a:gd name="T38" fmla="*/ 3 w 101"/>
                <a:gd name="T39" fmla="*/ 35 h 101"/>
                <a:gd name="T40" fmla="*/ 3 w 101"/>
                <a:gd name="T41" fmla="*/ 35 h 101"/>
                <a:gd name="T42" fmla="*/ 0 w 101"/>
                <a:gd name="T43" fmla="*/ 50 h 101"/>
                <a:gd name="T44" fmla="*/ 51 w 101"/>
                <a:gd name="T45" fmla="*/ 101 h 101"/>
                <a:gd name="T46" fmla="*/ 101 w 101"/>
                <a:gd name="T47" fmla="*/ 50 h 101"/>
                <a:gd name="T48" fmla="*/ 99 w 101"/>
                <a:gd name="T49" fmla="*/ 35 h 101"/>
                <a:gd name="T50" fmla="*/ 99 w 101"/>
                <a:gd name="T51" fmla="*/ 35 h 101"/>
                <a:gd name="T52" fmla="*/ 51 w 101"/>
                <a:gd name="T53" fmla="*/ 5 h 101"/>
                <a:gd name="T54" fmla="*/ 70 w 101"/>
                <a:gd name="T55" fmla="*/ 42 h 101"/>
                <a:gd name="T56" fmla="*/ 52 w 101"/>
                <a:gd name="T57" fmla="*/ 60 h 101"/>
                <a:gd name="T58" fmla="*/ 31 w 101"/>
                <a:gd name="T59" fmla="*/ 41 h 101"/>
                <a:gd name="T60" fmla="*/ 51 w 101"/>
                <a:gd name="T61" fmla="*/ 5 h 101"/>
                <a:gd name="T62" fmla="*/ 5 w 101"/>
                <a:gd name="T63" fmla="*/ 50 h 101"/>
                <a:gd name="T64" fmla="*/ 7 w 101"/>
                <a:gd name="T65" fmla="*/ 38 h 101"/>
                <a:gd name="T66" fmla="*/ 49 w 101"/>
                <a:gd name="T67" fmla="*/ 64 h 101"/>
                <a:gd name="T68" fmla="*/ 41 w 101"/>
                <a:gd name="T69" fmla="*/ 93 h 101"/>
                <a:gd name="T70" fmla="*/ 41 w 101"/>
                <a:gd name="T71" fmla="*/ 95 h 101"/>
                <a:gd name="T72" fmla="*/ 5 w 101"/>
                <a:gd name="T73" fmla="*/ 50 h 101"/>
                <a:gd name="T74" fmla="*/ 51 w 101"/>
                <a:gd name="T75" fmla="*/ 96 h 101"/>
                <a:gd name="T76" fmla="*/ 46 w 101"/>
                <a:gd name="T77" fmla="*/ 96 h 101"/>
                <a:gd name="T78" fmla="*/ 46 w 101"/>
                <a:gd name="T79" fmla="*/ 93 h 101"/>
                <a:gd name="T80" fmla="*/ 95 w 101"/>
                <a:gd name="T81" fmla="*/ 39 h 101"/>
                <a:gd name="T82" fmla="*/ 96 w 101"/>
                <a:gd name="T83" fmla="*/ 50 h 101"/>
                <a:gd name="T84" fmla="*/ 51 w 101"/>
                <a:gd name="T85" fmla="*/ 9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1" h="101">
                  <a:moveTo>
                    <a:pt x="99" y="35"/>
                  </a:move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8" y="35"/>
                    <a:pt x="98" y="35"/>
                    <a:pt x="98" y="35"/>
                  </a:cubicBezTo>
                  <a:cubicBezTo>
                    <a:pt x="98" y="35"/>
                    <a:pt x="98" y="35"/>
                    <a:pt x="98" y="35"/>
                  </a:cubicBezTo>
                  <a:cubicBezTo>
                    <a:pt x="98" y="34"/>
                    <a:pt x="98" y="34"/>
                    <a:pt x="98" y="34"/>
                  </a:cubicBezTo>
                  <a:cubicBezTo>
                    <a:pt x="98" y="34"/>
                    <a:pt x="98" y="34"/>
                    <a:pt x="98" y="34"/>
                  </a:cubicBezTo>
                  <a:cubicBezTo>
                    <a:pt x="98" y="34"/>
                    <a:pt x="98" y="34"/>
                    <a:pt x="98" y="34"/>
                  </a:cubicBezTo>
                  <a:cubicBezTo>
                    <a:pt x="98" y="34"/>
                    <a:pt x="98" y="34"/>
                    <a:pt x="98" y="34"/>
                  </a:cubicBezTo>
                  <a:cubicBezTo>
                    <a:pt x="97" y="34"/>
                    <a:pt x="97" y="34"/>
                    <a:pt x="97" y="34"/>
                  </a:cubicBezTo>
                  <a:cubicBezTo>
                    <a:pt x="97" y="34"/>
                    <a:pt x="97" y="34"/>
                    <a:pt x="97" y="34"/>
                  </a:cubicBezTo>
                  <a:cubicBezTo>
                    <a:pt x="97" y="34"/>
                    <a:pt x="96" y="34"/>
                    <a:pt x="96" y="34"/>
                  </a:cubicBezTo>
                  <a:cubicBezTo>
                    <a:pt x="88" y="34"/>
                    <a:pt x="81" y="36"/>
                    <a:pt x="74" y="40"/>
                  </a:cubicBezTo>
                  <a:cubicBezTo>
                    <a:pt x="69" y="17"/>
                    <a:pt x="56" y="0"/>
                    <a:pt x="51" y="0"/>
                  </a:cubicBezTo>
                  <a:cubicBezTo>
                    <a:pt x="46" y="0"/>
                    <a:pt x="30" y="15"/>
                    <a:pt x="26" y="39"/>
                  </a:cubicBezTo>
                  <a:cubicBezTo>
                    <a:pt x="20" y="36"/>
                    <a:pt x="13" y="34"/>
                    <a:pt x="6" y="34"/>
                  </a:cubicBezTo>
                  <a:cubicBezTo>
                    <a:pt x="6" y="33"/>
                    <a:pt x="6" y="33"/>
                    <a:pt x="6" y="33"/>
                  </a:cubicBezTo>
                  <a:cubicBezTo>
                    <a:pt x="5" y="33"/>
                    <a:pt x="3" y="34"/>
                    <a:pt x="3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1" y="40"/>
                    <a:pt x="0" y="45"/>
                    <a:pt x="0" y="50"/>
                  </a:cubicBezTo>
                  <a:cubicBezTo>
                    <a:pt x="0" y="78"/>
                    <a:pt x="23" y="101"/>
                    <a:pt x="51" y="101"/>
                  </a:cubicBezTo>
                  <a:cubicBezTo>
                    <a:pt x="78" y="101"/>
                    <a:pt x="101" y="78"/>
                    <a:pt x="101" y="50"/>
                  </a:cubicBezTo>
                  <a:cubicBezTo>
                    <a:pt x="101" y="45"/>
                    <a:pt x="100" y="40"/>
                    <a:pt x="99" y="35"/>
                  </a:cubicBezTo>
                  <a:cubicBezTo>
                    <a:pt x="99" y="35"/>
                    <a:pt x="99" y="35"/>
                    <a:pt x="99" y="35"/>
                  </a:cubicBezTo>
                  <a:close/>
                  <a:moveTo>
                    <a:pt x="51" y="5"/>
                  </a:moveTo>
                  <a:cubicBezTo>
                    <a:pt x="53" y="6"/>
                    <a:pt x="66" y="20"/>
                    <a:pt x="70" y="42"/>
                  </a:cubicBezTo>
                  <a:cubicBezTo>
                    <a:pt x="63" y="47"/>
                    <a:pt x="57" y="53"/>
                    <a:pt x="52" y="60"/>
                  </a:cubicBezTo>
                  <a:cubicBezTo>
                    <a:pt x="46" y="52"/>
                    <a:pt x="39" y="45"/>
                    <a:pt x="31" y="41"/>
                  </a:cubicBezTo>
                  <a:cubicBezTo>
                    <a:pt x="34" y="19"/>
                    <a:pt x="48" y="5"/>
                    <a:pt x="51" y="5"/>
                  </a:cubicBezTo>
                  <a:close/>
                  <a:moveTo>
                    <a:pt x="5" y="50"/>
                  </a:moveTo>
                  <a:cubicBezTo>
                    <a:pt x="5" y="46"/>
                    <a:pt x="6" y="42"/>
                    <a:pt x="7" y="38"/>
                  </a:cubicBezTo>
                  <a:cubicBezTo>
                    <a:pt x="24" y="40"/>
                    <a:pt x="40" y="49"/>
                    <a:pt x="49" y="64"/>
                  </a:cubicBezTo>
                  <a:cubicBezTo>
                    <a:pt x="44" y="73"/>
                    <a:pt x="41" y="83"/>
                    <a:pt x="41" y="93"/>
                  </a:cubicBezTo>
                  <a:cubicBezTo>
                    <a:pt x="41" y="94"/>
                    <a:pt x="41" y="94"/>
                    <a:pt x="41" y="95"/>
                  </a:cubicBezTo>
                  <a:cubicBezTo>
                    <a:pt x="21" y="91"/>
                    <a:pt x="5" y="72"/>
                    <a:pt x="5" y="50"/>
                  </a:cubicBezTo>
                  <a:close/>
                  <a:moveTo>
                    <a:pt x="51" y="96"/>
                  </a:moveTo>
                  <a:cubicBezTo>
                    <a:pt x="49" y="96"/>
                    <a:pt x="48" y="96"/>
                    <a:pt x="46" y="96"/>
                  </a:cubicBezTo>
                  <a:cubicBezTo>
                    <a:pt x="46" y="95"/>
                    <a:pt x="46" y="94"/>
                    <a:pt x="46" y="93"/>
                  </a:cubicBezTo>
                  <a:cubicBezTo>
                    <a:pt x="46" y="65"/>
                    <a:pt x="67" y="42"/>
                    <a:pt x="95" y="39"/>
                  </a:cubicBezTo>
                  <a:cubicBezTo>
                    <a:pt x="96" y="42"/>
                    <a:pt x="96" y="46"/>
                    <a:pt x="96" y="50"/>
                  </a:cubicBezTo>
                  <a:cubicBezTo>
                    <a:pt x="96" y="75"/>
                    <a:pt x="76" y="96"/>
                    <a:pt x="51" y="9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solidFill>
                  <a:srgbClr val="FFFFFF"/>
                </a:solidFill>
              </a:endParaRPr>
            </a:p>
          </p:txBody>
        </p:sp>
      </p:grpSp>
      <p:grpSp>
        <p:nvGrpSpPr>
          <p:cNvPr id="93" name="Group 60"/>
          <p:cNvGrpSpPr>
            <a:grpSpLocks noChangeAspect="1"/>
          </p:cNvGrpSpPr>
          <p:nvPr/>
        </p:nvGrpSpPr>
        <p:grpSpPr>
          <a:xfrm>
            <a:off x="4508189" y="2433221"/>
            <a:ext cx="788523" cy="685939"/>
            <a:chOff x="3486150" y="5151438"/>
            <a:chExt cx="1830388" cy="1592262"/>
          </a:xfrm>
        </p:grpSpPr>
        <p:sp>
          <p:nvSpPr>
            <p:cNvPr id="94" name="Freeform 22"/>
            <p:cNvSpPr>
              <a:spLocks noEditPoints="1"/>
            </p:cNvSpPr>
            <p:nvPr/>
          </p:nvSpPr>
          <p:spPr bwMode="auto">
            <a:xfrm>
              <a:off x="3486150" y="5151438"/>
              <a:ext cx="1830388" cy="1592262"/>
            </a:xfrm>
            <a:custGeom>
              <a:avLst/>
              <a:gdLst>
                <a:gd name="T0" fmla="*/ 226 w 228"/>
                <a:gd name="T1" fmla="*/ 75 h 198"/>
                <a:gd name="T2" fmla="*/ 211 w 228"/>
                <a:gd name="T3" fmla="*/ 64 h 198"/>
                <a:gd name="T4" fmla="*/ 211 w 228"/>
                <a:gd name="T5" fmla="*/ 64 h 198"/>
                <a:gd name="T6" fmla="*/ 115 w 228"/>
                <a:gd name="T7" fmla="*/ 0 h 198"/>
                <a:gd name="T8" fmla="*/ 112 w 228"/>
                <a:gd name="T9" fmla="*/ 0 h 198"/>
                <a:gd name="T10" fmla="*/ 71 w 228"/>
                <a:gd name="T11" fmla="*/ 28 h 198"/>
                <a:gd name="T12" fmla="*/ 71 w 228"/>
                <a:gd name="T13" fmla="*/ 10 h 198"/>
                <a:gd name="T14" fmla="*/ 69 w 228"/>
                <a:gd name="T15" fmla="*/ 8 h 198"/>
                <a:gd name="T16" fmla="*/ 41 w 228"/>
                <a:gd name="T17" fmla="*/ 8 h 198"/>
                <a:gd name="T18" fmla="*/ 41 w 228"/>
                <a:gd name="T19" fmla="*/ 8 h 198"/>
                <a:gd name="T20" fmla="*/ 40 w 228"/>
                <a:gd name="T21" fmla="*/ 9 h 198"/>
                <a:gd name="T22" fmla="*/ 39 w 228"/>
                <a:gd name="T23" fmla="*/ 10 h 198"/>
                <a:gd name="T24" fmla="*/ 39 w 228"/>
                <a:gd name="T25" fmla="*/ 49 h 198"/>
                <a:gd name="T26" fmla="*/ 1 w 228"/>
                <a:gd name="T27" fmla="*/ 75 h 198"/>
                <a:gd name="T28" fmla="*/ 1 w 228"/>
                <a:gd name="T29" fmla="*/ 78 h 198"/>
                <a:gd name="T30" fmla="*/ 4 w 228"/>
                <a:gd name="T31" fmla="*/ 78 h 198"/>
                <a:gd name="T32" fmla="*/ 19 w 228"/>
                <a:gd name="T33" fmla="*/ 68 h 198"/>
                <a:gd name="T34" fmla="*/ 19 w 228"/>
                <a:gd name="T35" fmla="*/ 196 h 198"/>
                <a:gd name="T36" fmla="*/ 22 w 228"/>
                <a:gd name="T37" fmla="*/ 198 h 198"/>
                <a:gd name="T38" fmla="*/ 209 w 228"/>
                <a:gd name="T39" fmla="*/ 198 h 198"/>
                <a:gd name="T40" fmla="*/ 212 w 228"/>
                <a:gd name="T41" fmla="*/ 196 h 198"/>
                <a:gd name="T42" fmla="*/ 212 w 228"/>
                <a:gd name="T43" fmla="*/ 70 h 198"/>
                <a:gd name="T44" fmla="*/ 224 w 228"/>
                <a:gd name="T45" fmla="*/ 78 h 198"/>
                <a:gd name="T46" fmla="*/ 225 w 228"/>
                <a:gd name="T47" fmla="*/ 79 h 198"/>
                <a:gd name="T48" fmla="*/ 227 w 228"/>
                <a:gd name="T49" fmla="*/ 78 h 198"/>
                <a:gd name="T50" fmla="*/ 226 w 228"/>
                <a:gd name="T51" fmla="*/ 75 h 198"/>
                <a:gd name="T52" fmla="*/ 44 w 228"/>
                <a:gd name="T53" fmla="*/ 13 h 198"/>
                <a:gd name="T54" fmla="*/ 67 w 228"/>
                <a:gd name="T55" fmla="*/ 13 h 198"/>
                <a:gd name="T56" fmla="*/ 67 w 228"/>
                <a:gd name="T57" fmla="*/ 31 h 198"/>
                <a:gd name="T58" fmla="*/ 44 w 228"/>
                <a:gd name="T59" fmla="*/ 46 h 198"/>
                <a:gd name="T60" fmla="*/ 44 w 228"/>
                <a:gd name="T61" fmla="*/ 13 h 198"/>
                <a:gd name="T62" fmla="*/ 207 w 228"/>
                <a:gd name="T63" fmla="*/ 194 h 198"/>
                <a:gd name="T64" fmla="*/ 24 w 228"/>
                <a:gd name="T65" fmla="*/ 194 h 198"/>
                <a:gd name="T66" fmla="*/ 24 w 228"/>
                <a:gd name="T67" fmla="*/ 65 h 198"/>
                <a:gd name="T68" fmla="*/ 43 w 228"/>
                <a:gd name="T69" fmla="*/ 53 h 198"/>
                <a:gd name="T70" fmla="*/ 43 w 228"/>
                <a:gd name="T71" fmla="*/ 53 h 198"/>
                <a:gd name="T72" fmla="*/ 70 w 228"/>
                <a:gd name="T73" fmla="*/ 34 h 198"/>
                <a:gd name="T74" fmla="*/ 70 w 228"/>
                <a:gd name="T75" fmla="*/ 34 h 198"/>
                <a:gd name="T76" fmla="*/ 114 w 228"/>
                <a:gd name="T77" fmla="*/ 5 h 198"/>
                <a:gd name="T78" fmla="*/ 207 w 228"/>
                <a:gd name="T79" fmla="*/ 67 h 198"/>
                <a:gd name="T80" fmla="*/ 207 w 228"/>
                <a:gd name="T81" fmla="*/ 194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8" h="198">
                  <a:moveTo>
                    <a:pt x="226" y="75"/>
                  </a:moveTo>
                  <a:cubicBezTo>
                    <a:pt x="211" y="64"/>
                    <a:pt x="211" y="64"/>
                    <a:pt x="211" y="64"/>
                  </a:cubicBezTo>
                  <a:cubicBezTo>
                    <a:pt x="211" y="64"/>
                    <a:pt x="211" y="64"/>
                    <a:pt x="211" y="64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4" y="0"/>
                    <a:pt x="113" y="0"/>
                    <a:pt x="112" y="0"/>
                  </a:cubicBezTo>
                  <a:cubicBezTo>
                    <a:pt x="71" y="28"/>
                    <a:pt x="71" y="28"/>
                    <a:pt x="71" y="28"/>
                  </a:cubicBezTo>
                  <a:cubicBezTo>
                    <a:pt x="71" y="10"/>
                    <a:pt x="71" y="10"/>
                    <a:pt x="71" y="10"/>
                  </a:cubicBezTo>
                  <a:cubicBezTo>
                    <a:pt x="71" y="9"/>
                    <a:pt x="70" y="8"/>
                    <a:pt x="69" y="8"/>
                  </a:cubicBezTo>
                  <a:cubicBezTo>
                    <a:pt x="41" y="8"/>
                    <a:pt x="41" y="8"/>
                    <a:pt x="41" y="8"/>
                  </a:cubicBezTo>
                  <a:cubicBezTo>
                    <a:pt x="41" y="8"/>
                    <a:pt x="41" y="8"/>
                    <a:pt x="41" y="8"/>
                  </a:cubicBezTo>
                  <a:cubicBezTo>
                    <a:pt x="41" y="8"/>
                    <a:pt x="40" y="8"/>
                    <a:pt x="40" y="9"/>
                  </a:cubicBezTo>
                  <a:cubicBezTo>
                    <a:pt x="39" y="9"/>
                    <a:pt x="39" y="10"/>
                    <a:pt x="39" y="10"/>
                  </a:cubicBezTo>
                  <a:cubicBezTo>
                    <a:pt x="39" y="49"/>
                    <a:pt x="39" y="49"/>
                    <a:pt x="39" y="49"/>
                  </a:cubicBezTo>
                  <a:cubicBezTo>
                    <a:pt x="1" y="75"/>
                    <a:pt x="1" y="75"/>
                    <a:pt x="1" y="75"/>
                  </a:cubicBezTo>
                  <a:cubicBezTo>
                    <a:pt x="0" y="75"/>
                    <a:pt x="0" y="77"/>
                    <a:pt x="1" y="78"/>
                  </a:cubicBezTo>
                  <a:cubicBezTo>
                    <a:pt x="1" y="79"/>
                    <a:pt x="3" y="79"/>
                    <a:pt x="4" y="78"/>
                  </a:cubicBezTo>
                  <a:cubicBezTo>
                    <a:pt x="19" y="68"/>
                    <a:pt x="19" y="68"/>
                    <a:pt x="19" y="68"/>
                  </a:cubicBezTo>
                  <a:cubicBezTo>
                    <a:pt x="19" y="196"/>
                    <a:pt x="19" y="196"/>
                    <a:pt x="19" y="196"/>
                  </a:cubicBezTo>
                  <a:cubicBezTo>
                    <a:pt x="19" y="197"/>
                    <a:pt x="20" y="198"/>
                    <a:pt x="22" y="198"/>
                  </a:cubicBezTo>
                  <a:cubicBezTo>
                    <a:pt x="209" y="198"/>
                    <a:pt x="209" y="198"/>
                    <a:pt x="209" y="198"/>
                  </a:cubicBezTo>
                  <a:cubicBezTo>
                    <a:pt x="211" y="198"/>
                    <a:pt x="212" y="197"/>
                    <a:pt x="212" y="196"/>
                  </a:cubicBezTo>
                  <a:cubicBezTo>
                    <a:pt x="212" y="70"/>
                    <a:pt x="212" y="70"/>
                    <a:pt x="212" y="70"/>
                  </a:cubicBezTo>
                  <a:cubicBezTo>
                    <a:pt x="224" y="78"/>
                    <a:pt x="224" y="78"/>
                    <a:pt x="224" y="78"/>
                  </a:cubicBezTo>
                  <a:cubicBezTo>
                    <a:pt x="224" y="79"/>
                    <a:pt x="225" y="79"/>
                    <a:pt x="225" y="79"/>
                  </a:cubicBezTo>
                  <a:cubicBezTo>
                    <a:pt x="226" y="79"/>
                    <a:pt x="226" y="78"/>
                    <a:pt x="227" y="78"/>
                  </a:cubicBezTo>
                  <a:cubicBezTo>
                    <a:pt x="228" y="77"/>
                    <a:pt x="227" y="75"/>
                    <a:pt x="226" y="75"/>
                  </a:cubicBezTo>
                  <a:close/>
                  <a:moveTo>
                    <a:pt x="44" y="13"/>
                  </a:moveTo>
                  <a:cubicBezTo>
                    <a:pt x="67" y="13"/>
                    <a:pt x="67" y="13"/>
                    <a:pt x="67" y="13"/>
                  </a:cubicBezTo>
                  <a:cubicBezTo>
                    <a:pt x="67" y="31"/>
                    <a:pt x="67" y="31"/>
                    <a:pt x="67" y="31"/>
                  </a:cubicBezTo>
                  <a:cubicBezTo>
                    <a:pt x="44" y="46"/>
                    <a:pt x="44" y="46"/>
                    <a:pt x="44" y="46"/>
                  </a:cubicBezTo>
                  <a:lnTo>
                    <a:pt x="44" y="13"/>
                  </a:lnTo>
                  <a:close/>
                  <a:moveTo>
                    <a:pt x="207" y="194"/>
                  </a:moveTo>
                  <a:cubicBezTo>
                    <a:pt x="24" y="194"/>
                    <a:pt x="24" y="194"/>
                    <a:pt x="24" y="194"/>
                  </a:cubicBezTo>
                  <a:cubicBezTo>
                    <a:pt x="24" y="65"/>
                    <a:pt x="24" y="65"/>
                    <a:pt x="24" y="65"/>
                  </a:cubicBezTo>
                  <a:cubicBezTo>
                    <a:pt x="43" y="53"/>
                    <a:pt x="43" y="53"/>
                    <a:pt x="43" y="53"/>
                  </a:cubicBezTo>
                  <a:cubicBezTo>
                    <a:pt x="43" y="53"/>
                    <a:pt x="43" y="53"/>
                    <a:pt x="43" y="53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114" y="5"/>
                    <a:pt x="114" y="5"/>
                    <a:pt x="114" y="5"/>
                  </a:cubicBezTo>
                  <a:cubicBezTo>
                    <a:pt x="207" y="67"/>
                    <a:pt x="207" y="67"/>
                    <a:pt x="207" y="67"/>
                  </a:cubicBezTo>
                  <a:lnTo>
                    <a:pt x="207" y="1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solidFill>
                  <a:srgbClr val="FFFFFF"/>
                </a:solidFill>
              </a:endParaRPr>
            </a:p>
          </p:txBody>
        </p:sp>
        <p:sp>
          <p:nvSpPr>
            <p:cNvPr id="95" name="Freeform 23"/>
            <p:cNvSpPr>
              <a:spLocks noEditPoints="1"/>
            </p:cNvSpPr>
            <p:nvPr/>
          </p:nvSpPr>
          <p:spPr bwMode="auto">
            <a:xfrm>
              <a:off x="4105275" y="5649913"/>
              <a:ext cx="593725" cy="587375"/>
            </a:xfrm>
            <a:custGeom>
              <a:avLst/>
              <a:gdLst>
                <a:gd name="T0" fmla="*/ 24 w 74"/>
                <a:gd name="T1" fmla="*/ 2 h 73"/>
                <a:gd name="T2" fmla="*/ 24 w 74"/>
                <a:gd name="T3" fmla="*/ 24 h 73"/>
                <a:gd name="T4" fmla="*/ 2 w 74"/>
                <a:gd name="T5" fmla="*/ 24 h 73"/>
                <a:gd name="T6" fmla="*/ 1 w 74"/>
                <a:gd name="T7" fmla="*/ 25 h 73"/>
                <a:gd name="T8" fmla="*/ 0 w 74"/>
                <a:gd name="T9" fmla="*/ 26 h 73"/>
                <a:gd name="T10" fmla="*/ 0 w 74"/>
                <a:gd name="T11" fmla="*/ 47 h 73"/>
                <a:gd name="T12" fmla="*/ 2 w 74"/>
                <a:gd name="T13" fmla="*/ 49 h 73"/>
                <a:gd name="T14" fmla="*/ 24 w 74"/>
                <a:gd name="T15" fmla="*/ 49 h 73"/>
                <a:gd name="T16" fmla="*/ 24 w 74"/>
                <a:gd name="T17" fmla="*/ 71 h 73"/>
                <a:gd name="T18" fmla="*/ 26 w 74"/>
                <a:gd name="T19" fmla="*/ 73 h 73"/>
                <a:gd name="T20" fmla="*/ 47 w 74"/>
                <a:gd name="T21" fmla="*/ 73 h 73"/>
                <a:gd name="T22" fmla="*/ 49 w 74"/>
                <a:gd name="T23" fmla="*/ 71 h 73"/>
                <a:gd name="T24" fmla="*/ 49 w 74"/>
                <a:gd name="T25" fmla="*/ 49 h 73"/>
                <a:gd name="T26" fmla="*/ 71 w 74"/>
                <a:gd name="T27" fmla="*/ 49 h 73"/>
                <a:gd name="T28" fmla="*/ 73 w 74"/>
                <a:gd name="T29" fmla="*/ 48 h 73"/>
                <a:gd name="T30" fmla="*/ 74 w 74"/>
                <a:gd name="T31" fmla="*/ 47 h 73"/>
                <a:gd name="T32" fmla="*/ 74 w 74"/>
                <a:gd name="T33" fmla="*/ 26 h 73"/>
                <a:gd name="T34" fmla="*/ 71 w 74"/>
                <a:gd name="T35" fmla="*/ 24 h 73"/>
                <a:gd name="T36" fmla="*/ 49 w 74"/>
                <a:gd name="T37" fmla="*/ 24 h 73"/>
                <a:gd name="T38" fmla="*/ 49 w 74"/>
                <a:gd name="T39" fmla="*/ 2 h 73"/>
                <a:gd name="T40" fmla="*/ 47 w 74"/>
                <a:gd name="T41" fmla="*/ 0 h 73"/>
                <a:gd name="T42" fmla="*/ 26 w 74"/>
                <a:gd name="T43" fmla="*/ 0 h 73"/>
                <a:gd name="T44" fmla="*/ 24 w 74"/>
                <a:gd name="T45" fmla="*/ 2 h 73"/>
                <a:gd name="T46" fmla="*/ 29 w 74"/>
                <a:gd name="T47" fmla="*/ 26 h 73"/>
                <a:gd name="T48" fmla="*/ 29 w 74"/>
                <a:gd name="T49" fmla="*/ 4 h 73"/>
                <a:gd name="T50" fmla="*/ 45 w 74"/>
                <a:gd name="T51" fmla="*/ 4 h 73"/>
                <a:gd name="T52" fmla="*/ 45 w 74"/>
                <a:gd name="T53" fmla="*/ 26 h 73"/>
                <a:gd name="T54" fmla="*/ 47 w 74"/>
                <a:gd name="T55" fmla="*/ 29 h 73"/>
                <a:gd name="T56" fmla="*/ 69 w 74"/>
                <a:gd name="T57" fmla="*/ 29 h 73"/>
                <a:gd name="T58" fmla="*/ 69 w 74"/>
                <a:gd name="T59" fmla="*/ 45 h 73"/>
                <a:gd name="T60" fmla="*/ 47 w 74"/>
                <a:gd name="T61" fmla="*/ 45 h 73"/>
                <a:gd name="T62" fmla="*/ 45 w 74"/>
                <a:gd name="T63" fmla="*/ 47 h 73"/>
                <a:gd name="T64" fmla="*/ 45 w 74"/>
                <a:gd name="T65" fmla="*/ 69 h 73"/>
                <a:gd name="T66" fmla="*/ 29 w 74"/>
                <a:gd name="T67" fmla="*/ 69 h 73"/>
                <a:gd name="T68" fmla="*/ 29 w 74"/>
                <a:gd name="T69" fmla="*/ 47 h 73"/>
                <a:gd name="T70" fmla="*/ 26 w 74"/>
                <a:gd name="T71" fmla="*/ 45 h 73"/>
                <a:gd name="T72" fmla="*/ 5 w 74"/>
                <a:gd name="T73" fmla="*/ 45 h 73"/>
                <a:gd name="T74" fmla="*/ 5 w 74"/>
                <a:gd name="T75" fmla="*/ 29 h 73"/>
                <a:gd name="T76" fmla="*/ 26 w 74"/>
                <a:gd name="T77" fmla="*/ 29 h 73"/>
                <a:gd name="T78" fmla="*/ 29 w 74"/>
                <a:gd name="T79" fmla="*/ 2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4" h="73">
                  <a:moveTo>
                    <a:pt x="24" y="2"/>
                  </a:moveTo>
                  <a:cubicBezTo>
                    <a:pt x="24" y="24"/>
                    <a:pt x="24" y="24"/>
                    <a:pt x="24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1" y="24"/>
                    <a:pt x="1" y="25"/>
                  </a:cubicBezTo>
                  <a:cubicBezTo>
                    <a:pt x="0" y="25"/>
                    <a:pt x="0" y="26"/>
                    <a:pt x="0" y="26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48"/>
                    <a:pt x="1" y="49"/>
                    <a:pt x="2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71"/>
                    <a:pt x="24" y="71"/>
                    <a:pt x="24" y="71"/>
                  </a:cubicBezTo>
                  <a:cubicBezTo>
                    <a:pt x="24" y="72"/>
                    <a:pt x="25" y="73"/>
                    <a:pt x="26" y="73"/>
                  </a:cubicBezTo>
                  <a:cubicBezTo>
                    <a:pt x="47" y="73"/>
                    <a:pt x="47" y="73"/>
                    <a:pt x="47" y="73"/>
                  </a:cubicBezTo>
                  <a:cubicBezTo>
                    <a:pt x="48" y="73"/>
                    <a:pt x="49" y="72"/>
                    <a:pt x="49" y="71"/>
                  </a:cubicBezTo>
                  <a:cubicBezTo>
                    <a:pt x="49" y="49"/>
                    <a:pt x="49" y="49"/>
                    <a:pt x="49" y="49"/>
                  </a:cubicBezTo>
                  <a:cubicBezTo>
                    <a:pt x="71" y="49"/>
                    <a:pt x="71" y="49"/>
                    <a:pt x="71" y="49"/>
                  </a:cubicBezTo>
                  <a:cubicBezTo>
                    <a:pt x="72" y="49"/>
                    <a:pt x="73" y="49"/>
                    <a:pt x="73" y="48"/>
                  </a:cubicBezTo>
                  <a:cubicBezTo>
                    <a:pt x="73" y="48"/>
                    <a:pt x="74" y="47"/>
                    <a:pt x="74" y="47"/>
                  </a:cubicBezTo>
                  <a:cubicBezTo>
                    <a:pt x="74" y="26"/>
                    <a:pt x="74" y="26"/>
                    <a:pt x="74" y="26"/>
                  </a:cubicBezTo>
                  <a:cubicBezTo>
                    <a:pt x="74" y="25"/>
                    <a:pt x="73" y="24"/>
                    <a:pt x="71" y="24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49" y="2"/>
                    <a:pt x="49" y="2"/>
                    <a:pt x="49" y="2"/>
                  </a:cubicBezTo>
                  <a:cubicBezTo>
                    <a:pt x="49" y="1"/>
                    <a:pt x="48" y="0"/>
                    <a:pt x="47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5" y="0"/>
                    <a:pt x="24" y="1"/>
                    <a:pt x="24" y="2"/>
                  </a:cubicBezTo>
                  <a:close/>
                  <a:moveTo>
                    <a:pt x="29" y="26"/>
                  </a:moveTo>
                  <a:cubicBezTo>
                    <a:pt x="29" y="4"/>
                    <a:pt x="29" y="4"/>
                    <a:pt x="29" y="4"/>
                  </a:cubicBezTo>
                  <a:cubicBezTo>
                    <a:pt x="45" y="4"/>
                    <a:pt x="45" y="4"/>
                    <a:pt x="45" y="4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5" y="28"/>
                    <a:pt x="46" y="29"/>
                    <a:pt x="47" y="29"/>
                  </a:cubicBezTo>
                  <a:cubicBezTo>
                    <a:pt x="69" y="29"/>
                    <a:pt x="69" y="29"/>
                    <a:pt x="69" y="29"/>
                  </a:cubicBezTo>
                  <a:cubicBezTo>
                    <a:pt x="69" y="45"/>
                    <a:pt x="69" y="45"/>
                    <a:pt x="69" y="45"/>
                  </a:cubicBezTo>
                  <a:cubicBezTo>
                    <a:pt x="47" y="45"/>
                    <a:pt x="47" y="45"/>
                    <a:pt x="47" y="45"/>
                  </a:cubicBezTo>
                  <a:cubicBezTo>
                    <a:pt x="46" y="45"/>
                    <a:pt x="45" y="46"/>
                    <a:pt x="45" y="47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29" y="69"/>
                    <a:pt x="29" y="69"/>
                    <a:pt x="29" y="69"/>
                  </a:cubicBezTo>
                  <a:cubicBezTo>
                    <a:pt x="29" y="47"/>
                    <a:pt x="29" y="47"/>
                    <a:pt x="29" y="47"/>
                  </a:cubicBezTo>
                  <a:cubicBezTo>
                    <a:pt x="29" y="46"/>
                    <a:pt x="28" y="45"/>
                    <a:pt x="26" y="45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28" y="29"/>
                    <a:pt x="29" y="28"/>
                    <a:pt x="29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solidFill>
                  <a:srgbClr val="FFFFFF"/>
                </a:solidFill>
              </a:endParaRPr>
            </a:p>
          </p:txBody>
        </p:sp>
      </p:grpSp>
      <p:sp>
        <p:nvSpPr>
          <p:cNvPr id="97" name="Isosceles Triangle 63"/>
          <p:cNvSpPr>
            <a:spLocks noChangeAspect="1"/>
          </p:cNvSpPr>
          <p:nvPr/>
        </p:nvSpPr>
        <p:spPr>
          <a:xfrm rot="10800000">
            <a:off x="9525150" y="5159907"/>
            <a:ext cx="311789" cy="209563"/>
          </a:xfrm>
          <a:prstGeom prst="triangle">
            <a:avLst/>
          </a:prstGeom>
          <a:solidFill>
            <a:srgbClr val="FFFFFF">
              <a:alpha val="30196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rgbClr val="FFFFFF"/>
              </a:solidFill>
            </a:endParaRPr>
          </a:p>
        </p:txBody>
      </p:sp>
      <p:sp>
        <p:nvSpPr>
          <p:cNvPr id="98" name="Isosceles Triangle 64"/>
          <p:cNvSpPr>
            <a:spLocks noChangeAspect="1"/>
          </p:cNvSpPr>
          <p:nvPr/>
        </p:nvSpPr>
        <p:spPr>
          <a:xfrm rot="10800000">
            <a:off x="4746558" y="5176201"/>
            <a:ext cx="311789" cy="209563"/>
          </a:xfrm>
          <a:prstGeom prst="triangle">
            <a:avLst/>
          </a:prstGeom>
          <a:solidFill>
            <a:srgbClr val="FFFFFF">
              <a:alpha val="30196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rgbClr val="FFFFFF"/>
              </a:solidFill>
            </a:endParaRPr>
          </a:p>
        </p:txBody>
      </p:sp>
      <p:sp>
        <p:nvSpPr>
          <p:cNvPr id="99" name="Isosceles Triangle 65"/>
          <p:cNvSpPr>
            <a:spLocks noChangeAspect="1"/>
          </p:cNvSpPr>
          <p:nvPr/>
        </p:nvSpPr>
        <p:spPr>
          <a:xfrm rot="10800000">
            <a:off x="2341194" y="5176201"/>
            <a:ext cx="311789" cy="209563"/>
          </a:xfrm>
          <a:prstGeom prst="triangle">
            <a:avLst/>
          </a:prstGeom>
          <a:solidFill>
            <a:srgbClr val="FFFFFF">
              <a:alpha val="30196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rgbClr val="FFFFFF"/>
              </a:solidFill>
            </a:endParaRPr>
          </a:p>
        </p:txBody>
      </p:sp>
      <p:sp>
        <p:nvSpPr>
          <p:cNvPr id="51" name="Text Placeholder 2"/>
          <p:cNvSpPr txBox="1">
            <a:spLocks/>
          </p:cNvSpPr>
          <p:nvPr/>
        </p:nvSpPr>
        <p:spPr>
          <a:xfrm>
            <a:off x="1440000" y="1260000"/>
            <a:ext cx="10115455" cy="457250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228594" indent="-228594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 kern="800" spc="-13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9306" indent="-230712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1600" kern="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7900" indent="-228594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6494" indent="-228594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1600" kern="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5089" indent="-228594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»"/>
              <a:defRPr sz="1600" kern="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buClrTx/>
              <a:defRPr/>
            </a:pPr>
            <a:r>
              <a:rPr lang="pl-PL" altLang="pl-PL" sz="2800" b="1" dirty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kryterium </a:t>
            </a:r>
            <a:r>
              <a:rPr lang="pl-PL" altLang="pl-PL" sz="2800" b="1" dirty="0" smtClean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1: </a:t>
            </a:r>
          </a:p>
          <a:p>
            <a:pPr lvl="1">
              <a:spcBef>
                <a:spcPts val="0"/>
              </a:spcBef>
              <a:buClrTx/>
              <a:defRPr/>
            </a:pPr>
            <a:r>
              <a:rPr lang="pl-PL" altLang="pl-PL" sz="2400" b="1" dirty="0" smtClean="0">
                <a:solidFill>
                  <a:srgbClr val="C00000"/>
                </a:solidFill>
                <a:ea typeface="Arial Unicode MS" pitchFamily="34" charset="-128"/>
                <a:cs typeface="Arial Unicode MS" pitchFamily="34" charset="-128"/>
              </a:rPr>
              <a:t>dyscypliny </a:t>
            </a:r>
            <a:r>
              <a:rPr lang="pl-PL" altLang="pl-PL" sz="2400" b="1" dirty="0">
                <a:solidFill>
                  <a:srgbClr val="C00000"/>
                </a:solidFill>
                <a:ea typeface="Arial Unicode MS" pitchFamily="34" charset="-128"/>
                <a:cs typeface="Arial Unicode MS" pitchFamily="34" charset="-128"/>
              </a:rPr>
              <a:t>naukow</a:t>
            </a:r>
            <a:r>
              <a:rPr lang="pl-PL" altLang="pl-PL" sz="2400" b="1" dirty="0" smtClean="0">
                <a:solidFill>
                  <a:srgbClr val="C00000"/>
                </a:solidFill>
                <a:ea typeface="Arial Unicode MS" pitchFamily="34" charset="-128"/>
                <a:cs typeface="Arial Unicode MS" pitchFamily="34" charset="-128"/>
              </a:rPr>
              <a:t>e </a:t>
            </a:r>
            <a:r>
              <a:rPr lang="pl-PL" altLang="pl-PL" sz="2400" dirty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-  </a:t>
            </a:r>
            <a:r>
              <a:rPr lang="pl-PL" altLang="pl-PL" sz="2400" b="1" dirty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poziom naukowy </a:t>
            </a:r>
            <a:r>
              <a:rPr lang="pl-PL" altLang="pl-PL" sz="2400" dirty="0" smtClean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prowadzonej działalności (</a:t>
            </a:r>
            <a:r>
              <a:rPr lang="pl-PL" altLang="pl-PL" sz="2400" b="1" dirty="0" smtClean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publikacje i patenty</a:t>
            </a:r>
            <a:r>
              <a:rPr lang="pl-PL" altLang="pl-PL" sz="2400" dirty="0" smtClean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)</a:t>
            </a:r>
          </a:p>
          <a:p>
            <a:pPr lvl="1">
              <a:spcBef>
                <a:spcPts val="0"/>
              </a:spcBef>
              <a:spcAft>
                <a:spcPts val="1200"/>
              </a:spcAft>
              <a:buClrTx/>
              <a:defRPr/>
            </a:pPr>
            <a:r>
              <a:rPr lang="pl-PL" altLang="pl-PL" sz="2400" b="1" dirty="0">
                <a:solidFill>
                  <a:srgbClr val="0070C0"/>
                </a:solidFill>
                <a:ea typeface="Arial Unicode MS" pitchFamily="34" charset="-128"/>
                <a:cs typeface="Arial Unicode MS" pitchFamily="34" charset="-128"/>
              </a:rPr>
              <a:t>dyscypliny </a:t>
            </a:r>
            <a:r>
              <a:rPr lang="pl-PL" altLang="pl-PL" sz="2400" b="1" dirty="0" smtClean="0">
                <a:solidFill>
                  <a:srgbClr val="0070C0"/>
                </a:solidFill>
                <a:ea typeface="Arial Unicode MS" pitchFamily="34" charset="-128"/>
                <a:cs typeface="Arial Unicode MS" pitchFamily="34" charset="-128"/>
              </a:rPr>
              <a:t>artystyczne </a:t>
            </a:r>
            <a:r>
              <a:rPr lang="pl-PL" altLang="pl-PL" sz="2400" dirty="0" smtClean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-  </a:t>
            </a:r>
            <a:r>
              <a:rPr lang="pl-PL" altLang="pl-PL" sz="2400" b="1" dirty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poziom </a:t>
            </a:r>
            <a:r>
              <a:rPr lang="pl-PL" altLang="pl-PL" sz="2400" b="1" dirty="0" smtClean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artystyczny </a:t>
            </a:r>
            <a:r>
              <a:rPr lang="pl-PL" altLang="pl-PL" sz="2400" dirty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prowadzonej działalności </a:t>
            </a:r>
            <a:endParaRPr lang="pl-PL" altLang="pl-PL" sz="2800" b="1" dirty="0">
              <a:solidFill>
                <a:srgbClr val="000000"/>
              </a:solidFill>
              <a:ea typeface="Arial Unicode MS" pitchFamily="34" charset="-128"/>
              <a:cs typeface="Arial Unicode MS" pitchFamily="34" charset="-128"/>
            </a:endParaRPr>
          </a:p>
          <a:p>
            <a:pPr>
              <a:spcBef>
                <a:spcPts val="0"/>
              </a:spcBef>
              <a:buClrTx/>
              <a:defRPr/>
            </a:pPr>
            <a:r>
              <a:rPr lang="pl-PL" altLang="pl-PL" sz="2800" b="1" dirty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kryterium </a:t>
            </a:r>
            <a:r>
              <a:rPr lang="pl-PL" altLang="pl-PL" sz="2800" b="1" dirty="0" smtClean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2: </a:t>
            </a:r>
          </a:p>
          <a:p>
            <a:pPr lvl="1">
              <a:spcBef>
                <a:spcPts val="0"/>
              </a:spcBef>
              <a:spcAft>
                <a:spcPts val="1200"/>
              </a:spcAft>
              <a:buClrTx/>
              <a:defRPr/>
            </a:pPr>
            <a:r>
              <a:rPr lang="pl-PL" altLang="pl-PL" sz="2400" b="1" dirty="0">
                <a:solidFill>
                  <a:srgbClr val="C00000"/>
                </a:solidFill>
                <a:ea typeface="Arial Unicode MS" pitchFamily="34" charset="-128"/>
                <a:cs typeface="Arial Unicode MS" pitchFamily="34" charset="-128"/>
              </a:rPr>
              <a:t>dyscypliny </a:t>
            </a:r>
            <a:r>
              <a:rPr lang="pl-PL" altLang="pl-PL" sz="2400" b="1" dirty="0" smtClean="0">
                <a:solidFill>
                  <a:srgbClr val="C00000"/>
                </a:solidFill>
                <a:ea typeface="Arial Unicode MS" pitchFamily="34" charset="-128"/>
                <a:cs typeface="Arial Unicode MS" pitchFamily="34" charset="-128"/>
              </a:rPr>
              <a:t>naukowe </a:t>
            </a:r>
            <a:r>
              <a:rPr lang="pl-PL" altLang="pl-PL" sz="2400" dirty="0" smtClean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- </a:t>
            </a:r>
            <a:r>
              <a:rPr lang="pl-PL" altLang="pl-PL" sz="2400" b="1" dirty="0" smtClean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efekty </a:t>
            </a:r>
            <a:r>
              <a:rPr lang="pl-PL" altLang="pl-PL" sz="2400" b="1" dirty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finansowe badań naukowych </a:t>
            </a:r>
            <a:r>
              <a:rPr lang="pl-PL" altLang="pl-PL" sz="2400" b="1" dirty="0" smtClean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/>
            </a:r>
            <a:br>
              <a:rPr lang="pl-PL" altLang="pl-PL" sz="2400" b="1" dirty="0" smtClean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</a:br>
            <a:r>
              <a:rPr lang="pl-PL" altLang="pl-PL" sz="2400" b="1" dirty="0" smtClean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i </a:t>
            </a:r>
            <a:r>
              <a:rPr lang="pl-PL" altLang="pl-PL" sz="2400" b="1" dirty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prac rozwojowych</a:t>
            </a:r>
            <a:r>
              <a:rPr lang="pl-PL" altLang="pl-PL" sz="2400" dirty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endParaRPr lang="pl-PL" altLang="pl-PL" sz="2400" b="1" dirty="0">
              <a:solidFill>
                <a:srgbClr val="000000"/>
              </a:solidFill>
              <a:ea typeface="Arial Unicode MS" pitchFamily="34" charset="-128"/>
              <a:cs typeface="Arial Unicode MS" pitchFamily="34" charset="-128"/>
            </a:endParaRPr>
          </a:p>
          <a:p>
            <a:pPr>
              <a:spcBef>
                <a:spcPts val="0"/>
              </a:spcBef>
              <a:buClrTx/>
              <a:defRPr/>
            </a:pPr>
            <a:r>
              <a:rPr lang="pl-PL" altLang="pl-PL" sz="2800" b="1" dirty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kryterium </a:t>
            </a:r>
            <a:r>
              <a:rPr lang="pl-PL" altLang="pl-PL" sz="2800" b="1" dirty="0" smtClean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3:</a:t>
            </a:r>
          </a:p>
          <a:p>
            <a:pPr lvl="1">
              <a:spcBef>
                <a:spcPts val="0"/>
              </a:spcBef>
              <a:spcAft>
                <a:spcPts val="1200"/>
              </a:spcAft>
              <a:buClrTx/>
              <a:defRPr/>
            </a:pPr>
            <a:r>
              <a:rPr lang="pl-PL" altLang="pl-PL" sz="2400" b="1" dirty="0">
                <a:solidFill>
                  <a:srgbClr val="C00000"/>
                </a:solidFill>
                <a:ea typeface="Arial Unicode MS" pitchFamily="34" charset="-128"/>
                <a:cs typeface="Arial Unicode MS" pitchFamily="34" charset="-128"/>
              </a:rPr>
              <a:t>dyscypliny </a:t>
            </a:r>
            <a:r>
              <a:rPr lang="pl-PL" altLang="pl-PL" sz="2400" b="1" dirty="0" smtClean="0">
                <a:solidFill>
                  <a:srgbClr val="C00000"/>
                </a:solidFill>
                <a:ea typeface="Arial Unicode MS" pitchFamily="34" charset="-128"/>
                <a:cs typeface="Arial Unicode MS" pitchFamily="34" charset="-128"/>
              </a:rPr>
              <a:t>naukowe </a:t>
            </a:r>
            <a:r>
              <a:rPr lang="pl-PL" altLang="pl-PL" sz="2400" dirty="0" smtClean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i </a:t>
            </a:r>
            <a:r>
              <a:rPr lang="pl-PL" altLang="pl-PL" sz="2400" b="1" dirty="0" smtClean="0">
                <a:solidFill>
                  <a:srgbClr val="0070C0"/>
                </a:solidFill>
                <a:ea typeface="Arial Unicode MS" pitchFamily="34" charset="-128"/>
                <a:cs typeface="Arial Unicode MS" pitchFamily="34" charset="-128"/>
              </a:rPr>
              <a:t>artystyczne</a:t>
            </a:r>
            <a:r>
              <a:rPr lang="pl-PL" altLang="pl-PL" sz="2400" dirty="0" smtClean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 -</a:t>
            </a:r>
            <a:r>
              <a:rPr lang="pl-PL" altLang="pl-PL" sz="2400" b="1" dirty="0" smtClean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 wpływ </a:t>
            </a:r>
            <a:r>
              <a:rPr lang="pl-PL" altLang="pl-PL" sz="2400" b="1" dirty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działalności naukowej </a:t>
            </a:r>
            <a:r>
              <a:rPr lang="pl-PL" altLang="pl-PL" sz="2400" b="1" dirty="0" smtClean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/>
            </a:r>
            <a:br>
              <a:rPr lang="pl-PL" altLang="pl-PL" sz="2400" b="1" dirty="0" smtClean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</a:br>
            <a:r>
              <a:rPr lang="pl-PL" altLang="pl-PL" sz="2400" b="1" dirty="0" smtClean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na </a:t>
            </a:r>
            <a:r>
              <a:rPr lang="pl-PL" altLang="pl-PL" sz="2400" b="1" dirty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funkcjonowanie </a:t>
            </a:r>
            <a:r>
              <a:rPr lang="pl-PL" altLang="pl-PL" sz="2400" b="1" dirty="0" smtClean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społeczeństwa </a:t>
            </a:r>
            <a:r>
              <a:rPr lang="pl-PL" altLang="pl-PL" sz="2400" b="1" dirty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i gospodarki </a:t>
            </a:r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417600" y="597600"/>
            <a:ext cx="11521280" cy="987351"/>
          </a:xfrm>
          <a:prstGeom prst="rect">
            <a:avLst/>
          </a:prstGeom>
        </p:spPr>
        <p:txBody>
          <a:bodyPr/>
          <a:lstStyle>
            <a:lvl1pPr algn="ctr" defTabSz="1219170" rtl="0" eaLnBrk="1" latinLnBrk="0" hangingPunct="1">
              <a:lnSpc>
                <a:spcPct val="86000"/>
              </a:lnSpc>
              <a:spcBef>
                <a:spcPct val="0"/>
              </a:spcBef>
              <a:buNone/>
              <a:defRPr sz="2800" kern="800" spc="-53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sz="3600" b="1" dirty="0" smtClean="0">
                <a:solidFill>
                  <a:srgbClr val="000000"/>
                </a:solidFill>
                <a:latin typeface="+mn-lt"/>
              </a:rPr>
              <a:t>Co będzie oceniane?</a:t>
            </a:r>
          </a:p>
        </p:txBody>
      </p:sp>
    </p:spTree>
    <p:extLst>
      <p:ext uri="{BB962C8B-B14F-4D97-AF65-F5344CB8AC3E}">
        <p14:creationId xmlns:p14="http://schemas.microsoft.com/office/powerpoint/2010/main" val="4051576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/>
      <p:bldP spid="70" grpId="0"/>
      <p:bldP spid="71" grpId="0"/>
      <p:bldP spid="73" grpId="0"/>
      <p:bldP spid="74" grpId="0"/>
      <p:bldP spid="81" grpId="0" animBg="1"/>
      <p:bldP spid="97" grpId="0" animBg="1"/>
      <p:bldP spid="98" grpId="0" animBg="1"/>
      <p:bldP spid="9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itle 1"/>
          <p:cNvSpPr txBox="1">
            <a:spLocks/>
          </p:cNvSpPr>
          <p:nvPr/>
        </p:nvSpPr>
        <p:spPr>
          <a:xfrm>
            <a:off x="417600" y="597600"/>
            <a:ext cx="11521280" cy="987351"/>
          </a:xfrm>
          <a:prstGeom prst="rect">
            <a:avLst/>
          </a:prstGeom>
        </p:spPr>
        <p:txBody>
          <a:bodyPr/>
          <a:lstStyle>
            <a:lvl1pPr algn="ctr" defTabSz="1219170" rtl="0" eaLnBrk="1" latinLnBrk="0" hangingPunct="1">
              <a:lnSpc>
                <a:spcPct val="86000"/>
              </a:lnSpc>
              <a:spcBef>
                <a:spcPct val="0"/>
              </a:spcBef>
              <a:buNone/>
              <a:defRPr sz="2800" kern="800" spc="-53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sz="3600" b="1" dirty="0" smtClean="0">
                <a:solidFill>
                  <a:srgbClr val="000000"/>
                </a:solidFill>
                <a:latin typeface="+mn-lt"/>
              </a:rPr>
              <a:t>Dane do ewaluacji</a:t>
            </a:r>
          </a:p>
          <a:p>
            <a:r>
              <a:rPr lang="pl-PL" b="1" dirty="0" smtClean="0">
                <a:solidFill>
                  <a:srgbClr val="000000"/>
                </a:solidFill>
                <a:latin typeface="+mn-lt"/>
              </a:rPr>
              <a:t>Osiągnięcia naukowe</a:t>
            </a:r>
            <a:endParaRPr lang="pl-PL" b="1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69" name="TextBox 21"/>
          <p:cNvSpPr txBox="1"/>
          <p:nvPr/>
        </p:nvSpPr>
        <p:spPr>
          <a:xfrm>
            <a:off x="1764234" y="1766868"/>
            <a:ext cx="5725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FFFFF"/>
                </a:solidFill>
              </a:rPr>
              <a:t>01</a:t>
            </a:r>
          </a:p>
        </p:txBody>
      </p:sp>
      <p:sp>
        <p:nvSpPr>
          <p:cNvPr id="70" name="TextBox 22"/>
          <p:cNvSpPr txBox="1"/>
          <p:nvPr/>
        </p:nvSpPr>
        <p:spPr>
          <a:xfrm>
            <a:off x="4160114" y="1766868"/>
            <a:ext cx="5725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FFFFF"/>
                </a:solidFill>
              </a:rPr>
              <a:t>02</a:t>
            </a:r>
          </a:p>
        </p:txBody>
      </p:sp>
      <p:sp>
        <p:nvSpPr>
          <p:cNvPr id="71" name="TextBox 24"/>
          <p:cNvSpPr txBox="1"/>
          <p:nvPr/>
        </p:nvSpPr>
        <p:spPr>
          <a:xfrm>
            <a:off x="6559389" y="1766868"/>
            <a:ext cx="5725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FFFFF"/>
                </a:solidFill>
              </a:rPr>
              <a:t>03</a:t>
            </a:r>
          </a:p>
        </p:txBody>
      </p:sp>
      <p:sp>
        <p:nvSpPr>
          <p:cNvPr id="73" name="TextBox 26"/>
          <p:cNvSpPr txBox="1"/>
          <p:nvPr/>
        </p:nvSpPr>
        <p:spPr>
          <a:xfrm>
            <a:off x="1034398" y="3169616"/>
            <a:ext cx="2925381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33" dirty="0">
                <a:solidFill>
                  <a:srgbClr val="FFFFFF"/>
                </a:solidFill>
              </a:rPr>
              <a:t>INFOGRAPHIC</a:t>
            </a:r>
          </a:p>
        </p:txBody>
      </p:sp>
      <p:sp>
        <p:nvSpPr>
          <p:cNvPr id="74" name="TextBox 27"/>
          <p:cNvSpPr txBox="1"/>
          <p:nvPr/>
        </p:nvSpPr>
        <p:spPr>
          <a:xfrm>
            <a:off x="3439760" y="3169616"/>
            <a:ext cx="2925381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33" dirty="0">
                <a:solidFill>
                  <a:srgbClr val="FFFFFF"/>
                </a:solidFill>
              </a:rPr>
              <a:t>INFOGRAPHIC</a:t>
            </a:r>
          </a:p>
        </p:txBody>
      </p:sp>
      <p:sp>
        <p:nvSpPr>
          <p:cNvPr id="81" name="Freeform 6"/>
          <p:cNvSpPr>
            <a:spLocks noChangeAspect="1" noEditPoints="1"/>
          </p:cNvSpPr>
          <p:nvPr/>
        </p:nvSpPr>
        <p:spPr bwMode="auto">
          <a:xfrm>
            <a:off x="9341876" y="2539001"/>
            <a:ext cx="702352" cy="588827"/>
          </a:xfrm>
          <a:custGeom>
            <a:avLst/>
            <a:gdLst>
              <a:gd name="T0" fmla="*/ 188 w 204"/>
              <a:gd name="T1" fmla="*/ 79 h 171"/>
              <a:gd name="T2" fmla="*/ 188 w 204"/>
              <a:gd name="T3" fmla="*/ 79 h 171"/>
              <a:gd name="T4" fmla="*/ 188 w 204"/>
              <a:gd name="T5" fmla="*/ 79 h 171"/>
              <a:gd name="T6" fmla="*/ 156 w 204"/>
              <a:gd name="T7" fmla="*/ 64 h 171"/>
              <a:gd name="T8" fmla="*/ 147 w 204"/>
              <a:gd name="T9" fmla="*/ 16 h 171"/>
              <a:gd name="T10" fmla="*/ 87 w 204"/>
              <a:gd name="T11" fmla="*/ 16 h 171"/>
              <a:gd name="T12" fmla="*/ 51 w 204"/>
              <a:gd name="T13" fmla="*/ 52 h 171"/>
              <a:gd name="T14" fmla="*/ 51 w 204"/>
              <a:gd name="T15" fmla="*/ 52 h 171"/>
              <a:gd name="T16" fmla="*/ 48 w 204"/>
              <a:gd name="T17" fmla="*/ 52 h 171"/>
              <a:gd name="T18" fmla="*/ 13 w 204"/>
              <a:gd name="T19" fmla="*/ 87 h 171"/>
              <a:gd name="T20" fmla="*/ 0 w 204"/>
              <a:gd name="T21" fmla="*/ 119 h 171"/>
              <a:gd name="T22" fmla="*/ 13 w 204"/>
              <a:gd name="T23" fmla="*/ 150 h 171"/>
              <a:gd name="T24" fmla="*/ 45 w 204"/>
              <a:gd name="T25" fmla="*/ 164 h 171"/>
              <a:gd name="T26" fmla="*/ 76 w 204"/>
              <a:gd name="T27" fmla="*/ 150 h 171"/>
              <a:gd name="T28" fmla="*/ 98 w 204"/>
              <a:gd name="T29" fmla="*/ 129 h 171"/>
              <a:gd name="T30" fmla="*/ 112 w 204"/>
              <a:gd name="T31" fmla="*/ 155 h 171"/>
              <a:gd name="T32" fmla="*/ 112 w 204"/>
              <a:gd name="T33" fmla="*/ 155 h 171"/>
              <a:gd name="T34" fmla="*/ 112 w 204"/>
              <a:gd name="T35" fmla="*/ 155 h 171"/>
              <a:gd name="T36" fmla="*/ 150 w 204"/>
              <a:gd name="T37" fmla="*/ 171 h 171"/>
              <a:gd name="T38" fmla="*/ 204 w 204"/>
              <a:gd name="T39" fmla="*/ 117 h 171"/>
              <a:gd name="T40" fmla="*/ 188 w 204"/>
              <a:gd name="T41" fmla="*/ 79 h 171"/>
              <a:gd name="T42" fmla="*/ 114 w 204"/>
              <a:gd name="T43" fmla="*/ 150 h 171"/>
              <a:gd name="T44" fmla="*/ 101 w 204"/>
              <a:gd name="T45" fmla="*/ 117 h 171"/>
              <a:gd name="T46" fmla="*/ 102 w 204"/>
              <a:gd name="T47" fmla="*/ 106 h 171"/>
              <a:gd name="T48" fmla="*/ 102 w 204"/>
              <a:gd name="T49" fmla="*/ 105 h 171"/>
              <a:gd name="T50" fmla="*/ 115 w 204"/>
              <a:gd name="T51" fmla="*/ 82 h 171"/>
              <a:gd name="T52" fmla="*/ 150 w 204"/>
              <a:gd name="T53" fmla="*/ 68 h 171"/>
              <a:gd name="T54" fmla="*/ 152 w 204"/>
              <a:gd name="T55" fmla="*/ 68 h 171"/>
              <a:gd name="T56" fmla="*/ 152 w 204"/>
              <a:gd name="T57" fmla="*/ 68 h 171"/>
              <a:gd name="T58" fmla="*/ 152 w 204"/>
              <a:gd name="T59" fmla="*/ 68 h 171"/>
              <a:gd name="T60" fmla="*/ 183 w 204"/>
              <a:gd name="T61" fmla="*/ 81 h 171"/>
              <a:gd name="T62" fmla="*/ 114 w 204"/>
              <a:gd name="T63" fmla="*/ 150 h 171"/>
              <a:gd name="T64" fmla="*/ 90 w 204"/>
              <a:gd name="T65" fmla="*/ 20 h 171"/>
              <a:gd name="T66" fmla="*/ 144 w 204"/>
              <a:gd name="T67" fmla="*/ 20 h 171"/>
              <a:gd name="T68" fmla="*/ 151 w 204"/>
              <a:gd name="T69" fmla="*/ 63 h 171"/>
              <a:gd name="T70" fmla="*/ 150 w 204"/>
              <a:gd name="T71" fmla="*/ 63 h 171"/>
              <a:gd name="T72" fmla="*/ 112 w 204"/>
              <a:gd name="T73" fmla="*/ 79 h 171"/>
              <a:gd name="T74" fmla="*/ 99 w 204"/>
              <a:gd name="T75" fmla="*/ 100 h 171"/>
              <a:gd name="T76" fmla="*/ 54 w 204"/>
              <a:gd name="T77" fmla="*/ 56 h 171"/>
              <a:gd name="T78" fmla="*/ 90 w 204"/>
              <a:gd name="T79" fmla="*/ 20 h 171"/>
              <a:gd name="T80" fmla="*/ 73 w 204"/>
              <a:gd name="T81" fmla="*/ 147 h 171"/>
              <a:gd name="T82" fmla="*/ 45 w 204"/>
              <a:gd name="T83" fmla="*/ 159 h 171"/>
              <a:gd name="T84" fmla="*/ 16 w 204"/>
              <a:gd name="T85" fmla="*/ 147 h 171"/>
              <a:gd name="T86" fmla="*/ 16 w 204"/>
              <a:gd name="T87" fmla="*/ 90 h 171"/>
              <a:gd name="T88" fmla="*/ 49 w 204"/>
              <a:gd name="T89" fmla="*/ 57 h 171"/>
              <a:gd name="T90" fmla="*/ 98 w 204"/>
              <a:gd name="T91" fmla="*/ 106 h 171"/>
              <a:gd name="T92" fmla="*/ 96 w 204"/>
              <a:gd name="T93" fmla="*/ 117 h 171"/>
              <a:gd name="T94" fmla="*/ 97 w 204"/>
              <a:gd name="T95" fmla="*/ 124 h 171"/>
              <a:gd name="T96" fmla="*/ 73 w 204"/>
              <a:gd name="T97" fmla="*/ 147 h 171"/>
              <a:gd name="T98" fmla="*/ 150 w 204"/>
              <a:gd name="T99" fmla="*/ 166 h 171"/>
              <a:gd name="T100" fmla="*/ 117 w 204"/>
              <a:gd name="T101" fmla="*/ 153 h 171"/>
              <a:gd name="T102" fmla="*/ 186 w 204"/>
              <a:gd name="T103" fmla="*/ 84 h 171"/>
              <a:gd name="T104" fmla="*/ 199 w 204"/>
              <a:gd name="T105" fmla="*/ 117 h 171"/>
              <a:gd name="T106" fmla="*/ 150 w 204"/>
              <a:gd name="T107" fmla="*/ 166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04" h="171">
                <a:moveTo>
                  <a:pt x="188" y="79"/>
                </a:moveTo>
                <a:cubicBezTo>
                  <a:pt x="188" y="79"/>
                  <a:pt x="188" y="79"/>
                  <a:pt x="188" y="79"/>
                </a:cubicBezTo>
                <a:cubicBezTo>
                  <a:pt x="188" y="79"/>
                  <a:pt x="188" y="79"/>
                  <a:pt x="188" y="79"/>
                </a:cubicBezTo>
                <a:cubicBezTo>
                  <a:pt x="179" y="71"/>
                  <a:pt x="168" y="65"/>
                  <a:pt x="156" y="64"/>
                </a:cubicBezTo>
                <a:cubicBezTo>
                  <a:pt x="163" y="48"/>
                  <a:pt x="159" y="29"/>
                  <a:pt x="147" y="16"/>
                </a:cubicBezTo>
                <a:cubicBezTo>
                  <a:pt x="130" y="0"/>
                  <a:pt x="103" y="0"/>
                  <a:pt x="87" y="16"/>
                </a:cubicBezTo>
                <a:cubicBezTo>
                  <a:pt x="51" y="52"/>
                  <a:pt x="51" y="52"/>
                  <a:pt x="51" y="52"/>
                </a:cubicBezTo>
                <a:cubicBezTo>
                  <a:pt x="51" y="52"/>
                  <a:pt x="51" y="52"/>
                  <a:pt x="51" y="52"/>
                </a:cubicBezTo>
                <a:cubicBezTo>
                  <a:pt x="50" y="51"/>
                  <a:pt x="48" y="51"/>
                  <a:pt x="48" y="52"/>
                </a:cubicBezTo>
                <a:cubicBezTo>
                  <a:pt x="13" y="87"/>
                  <a:pt x="13" y="87"/>
                  <a:pt x="13" y="87"/>
                </a:cubicBezTo>
                <a:cubicBezTo>
                  <a:pt x="4" y="95"/>
                  <a:pt x="0" y="107"/>
                  <a:pt x="0" y="119"/>
                </a:cubicBezTo>
                <a:cubicBezTo>
                  <a:pt x="0" y="131"/>
                  <a:pt x="4" y="142"/>
                  <a:pt x="13" y="150"/>
                </a:cubicBezTo>
                <a:cubicBezTo>
                  <a:pt x="21" y="159"/>
                  <a:pt x="33" y="164"/>
                  <a:pt x="45" y="164"/>
                </a:cubicBezTo>
                <a:cubicBezTo>
                  <a:pt x="57" y="164"/>
                  <a:pt x="68" y="159"/>
                  <a:pt x="76" y="150"/>
                </a:cubicBezTo>
                <a:cubicBezTo>
                  <a:pt x="98" y="129"/>
                  <a:pt x="98" y="129"/>
                  <a:pt x="98" y="129"/>
                </a:cubicBezTo>
                <a:cubicBezTo>
                  <a:pt x="100" y="139"/>
                  <a:pt x="105" y="148"/>
                  <a:pt x="112" y="155"/>
                </a:cubicBezTo>
                <a:cubicBezTo>
                  <a:pt x="112" y="155"/>
                  <a:pt x="112" y="155"/>
                  <a:pt x="112" y="155"/>
                </a:cubicBezTo>
                <a:cubicBezTo>
                  <a:pt x="112" y="155"/>
                  <a:pt x="112" y="155"/>
                  <a:pt x="112" y="155"/>
                </a:cubicBezTo>
                <a:cubicBezTo>
                  <a:pt x="122" y="165"/>
                  <a:pt x="135" y="171"/>
                  <a:pt x="150" y="171"/>
                </a:cubicBezTo>
                <a:cubicBezTo>
                  <a:pt x="180" y="171"/>
                  <a:pt x="204" y="147"/>
                  <a:pt x="204" y="117"/>
                </a:cubicBezTo>
                <a:cubicBezTo>
                  <a:pt x="204" y="102"/>
                  <a:pt x="198" y="89"/>
                  <a:pt x="188" y="79"/>
                </a:cubicBezTo>
                <a:close/>
                <a:moveTo>
                  <a:pt x="114" y="150"/>
                </a:moveTo>
                <a:cubicBezTo>
                  <a:pt x="106" y="141"/>
                  <a:pt x="101" y="130"/>
                  <a:pt x="101" y="117"/>
                </a:cubicBezTo>
                <a:cubicBezTo>
                  <a:pt x="101" y="113"/>
                  <a:pt x="101" y="109"/>
                  <a:pt x="102" y="106"/>
                </a:cubicBezTo>
                <a:cubicBezTo>
                  <a:pt x="102" y="105"/>
                  <a:pt x="102" y="105"/>
                  <a:pt x="102" y="105"/>
                </a:cubicBezTo>
                <a:cubicBezTo>
                  <a:pt x="105" y="97"/>
                  <a:pt x="109" y="89"/>
                  <a:pt x="115" y="82"/>
                </a:cubicBezTo>
                <a:cubicBezTo>
                  <a:pt x="125" y="73"/>
                  <a:pt x="137" y="68"/>
                  <a:pt x="150" y="68"/>
                </a:cubicBezTo>
                <a:cubicBezTo>
                  <a:pt x="151" y="68"/>
                  <a:pt x="151" y="68"/>
                  <a:pt x="152" y="68"/>
                </a:cubicBezTo>
                <a:cubicBezTo>
                  <a:pt x="152" y="68"/>
                  <a:pt x="152" y="68"/>
                  <a:pt x="152" y="68"/>
                </a:cubicBezTo>
                <a:cubicBezTo>
                  <a:pt x="152" y="68"/>
                  <a:pt x="152" y="68"/>
                  <a:pt x="152" y="68"/>
                </a:cubicBezTo>
                <a:cubicBezTo>
                  <a:pt x="164" y="69"/>
                  <a:pt x="175" y="73"/>
                  <a:pt x="183" y="81"/>
                </a:cubicBezTo>
                <a:lnTo>
                  <a:pt x="114" y="150"/>
                </a:lnTo>
                <a:close/>
                <a:moveTo>
                  <a:pt x="90" y="20"/>
                </a:moveTo>
                <a:cubicBezTo>
                  <a:pt x="105" y="5"/>
                  <a:pt x="129" y="5"/>
                  <a:pt x="144" y="20"/>
                </a:cubicBezTo>
                <a:cubicBezTo>
                  <a:pt x="155" y="31"/>
                  <a:pt x="158" y="49"/>
                  <a:pt x="151" y="63"/>
                </a:cubicBezTo>
                <a:cubicBezTo>
                  <a:pt x="150" y="63"/>
                  <a:pt x="150" y="63"/>
                  <a:pt x="150" y="63"/>
                </a:cubicBezTo>
                <a:cubicBezTo>
                  <a:pt x="136" y="63"/>
                  <a:pt x="122" y="69"/>
                  <a:pt x="112" y="79"/>
                </a:cubicBezTo>
                <a:cubicBezTo>
                  <a:pt x="106" y="85"/>
                  <a:pt x="102" y="92"/>
                  <a:pt x="99" y="100"/>
                </a:cubicBezTo>
                <a:cubicBezTo>
                  <a:pt x="54" y="56"/>
                  <a:pt x="54" y="56"/>
                  <a:pt x="54" y="56"/>
                </a:cubicBezTo>
                <a:lnTo>
                  <a:pt x="90" y="20"/>
                </a:lnTo>
                <a:close/>
                <a:moveTo>
                  <a:pt x="73" y="147"/>
                </a:moveTo>
                <a:cubicBezTo>
                  <a:pt x="66" y="155"/>
                  <a:pt x="55" y="159"/>
                  <a:pt x="45" y="159"/>
                </a:cubicBezTo>
                <a:cubicBezTo>
                  <a:pt x="34" y="159"/>
                  <a:pt x="24" y="155"/>
                  <a:pt x="16" y="147"/>
                </a:cubicBezTo>
                <a:cubicBezTo>
                  <a:pt x="1" y="131"/>
                  <a:pt x="1" y="106"/>
                  <a:pt x="16" y="90"/>
                </a:cubicBezTo>
                <a:cubicBezTo>
                  <a:pt x="49" y="57"/>
                  <a:pt x="49" y="57"/>
                  <a:pt x="49" y="57"/>
                </a:cubicBezTo>
                <a:cubicBezTo>
                  <a:pt x="98" y="106"/>
                  <a:pt x="98" y="106"/>
                  <a:pt x="98" y="106"/>
                </a:cubicBezTo>
                <a:cubicBezTo>
                  <a:pt x="97" y="109"/>
                  <a:pt x="96" y="113"/>
                  <a:pt x="96" y="117"/>
                </a:cubicBezTo>
                <a:cubicBezTo>
                  <a:pt x="96" y="119"/>
                  <a:pt x="96" y="121"/>
                  <a:pt x="97" y="124"/>
                </a:cubicBezTo>
                <a:lnTo>
                  <a:pt x="73" y="147"/>
                </a:lnTo>
                <a:close/>
                <a:moveTo>
                  <a:pt x="150" y="166"/>
                </a:moveTo>
                <a:cubicBezTo>
                  <a:pt x="137" y="166"/>
                  <a:pt x="126" y="161"/>
                  <a:pt x="117" y="153"/>
                </a:cubicBezTo>
                <a:cubicBezTo>
                  <a:pt x="186" y="84"/>
                  <a:pt x="186" y="84"/>
                  <a:pt x="186" y="84"/>
                </a:cubicBezTo>
                <a:cubicBezTo>
                  <a:pt x="194" y="93"/>
                  <a:pt x="199" y="104"/>
                  <a:pt x="199" y="117"/>
                </a:cubicBezTo>
                <a:cubicBezTo>
                  <a:pt x="199" y="144"/>
                  <a:pt x="177" y="166"/>
                  <a:pt x="150" y="16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3200">
              <a:solidFill>
                <a:srgbClr val="FFFFFF"/>
              </a:solidFill>
            </a:endParaRPr>
          </a:p>
        </p:txBody>
      </p:sp>
      <p:grpSp>
        <p:nvGrpSpPr>
          <p:cNvPr id="82" name="Group 61"/>
          <p:cNvGrpSpPr>
            <a:grpSpLocks noChangeAspect="1"/>
          </p:cNvGrpSpPr>
          <p:nvPr/>
        </p:nvGrpSpPr>
        <p:grpSpPr>
          <a:xfrm>
            <a:off x="2177371" y="2440672"/>
            <a:ext cx="639435" cy="679099"/>
            <a:chOff x="476250" y="5167313"/>
            <a:chExt cx="1484313" cy="1576387"/>
          </a:xfrm>
        </p:grpSpPr>
        <p:sp>
          <p:nvSpPr>
            <p:cNvPr id="83" name="Freeform 13"/>
            <p:cNvSpPr>
              <a:spLocks noEditPoints="1"/>
            </p:cNvSpPr>
            <p:nvPr/>
          </p:nvSpPr>
          <p:spPr bwMode="auto">
            <a:xfrm>
              <a:off x="476250" y="5167313"/>
              <a:ext cx="1484313" cy="1576387"/>
            </a:xfrm>
            <a:custGeom>
              <a:avLst/>
              <a:gdLst>
                <a:gd name="T0" fmla="*/ 177 w 185"/>
                <a:gd name="T1" fmla="*/ 153 h 196"/>
                <a:gd name="T2" fmla="*/ 123 w 185"/>
                <a:gd name="T3" fmla="*/ 42 h 196"/>
                <a:gd name="T4" fmla="*/ 123 w 185"/>
                <a:gd name="T5" fmla="*/ 23 h 196"/>
                <a:gd name="T6" fmla="*/ 130 w 185"/>
                <a:gd name="T7" fmla="*/ 23 h 196"/>
                <a:gd name="T8" fmla="*/ 133 w 185"/>
                <a:gd name="T9" fmla="*/ 21 h 196"/>
                <a:gd name="T10" fmla="*/ 133 w 185"/>
                <a:gd name="T11" fmla="*/ 2 h 196"/>
                <a:gd name="T12" fmla="*/ 130 w 185"/>
                <a:gd name="T13" fmla="*/ 0 h 196"/>
                <a:gd name="T14" fmla="*/ 53 w 185"/>
                <a:gd name="T15" fmla="*/ 0 h 196"/>
                <a:gd name="T16" fmla="*/ 51 w 185"/>
                <a:gd name="T17" fmla="*/ 2 h 196"/>
                <a:gd name="T18" fmla="*/ 51 w 185"/>
                <a:gd name="T19" fmla="*/ 21 h 196"/>
                <a:gd name="T20" fmla="*/ 53 w 185"/>
                <a:gd name="T21" fmla="*/ 23 h 196"/>
                <a:gd name="T22" fmla="*/ 62 w 185"/>
                <a:gd name="T23" fmla="*/ 23 h 196"/>
                <a:gd name="T24" fmla="*/ 62 w 185"/>
                <a:gd name="T25" fmla="*/ 42 h 196"/>
                <a:gd name="T26" fmla="*/ 8 w 185"/>
                <a:gd name="T27" fmla="*/ 153 h 196"/>
                <a:gd name="T28" fmla="*/ 5 w 185"/>
                <a:gd name="T29" fmla="*/ 188 h 196"/>
                <a:gd name="T30" fmla="*/ 24 w 185"/>
                <a:gd name="T31" fmla="*/ 196 h 196"/>
                <a:gd name="T32" fmla="*/ 162 w 185"/>
                <a:gd name="T33" fmla="*/ 196 h 196"/>
                <a:gd name="T34" fmla="*/ 180 w 185"/>
                <a:gd name="T35" fmla="*/ 188 h 196"/>
                <a:gd name="T36" fmla="*/ 177 w 185"/>
                <a:gd name="T37" fmla="*/ 153 h 196"/>
                <a:gd name="T38" fmla="*/ 55 w 185"/>
                <a:gd name="T39" fmla="*/ 4 h 196"/>
                <a:gd name="T40" fmla="*/ 128 w 185"/>
                <a:gd name="T41" fmla="*/ 4 h 196"/>
                <a:gd name="T42" fmla="*/ 128 w 185"/>
                <a:gd name="T43" fmla="*/ 18 h 196"/>
                <a:gd name="T44" fmla="*/ 121 w 185"/>
                <a:gd name="T45" fmla="*/ 18 h 196"/>
                <a:gd name="T46" fmla="*/ 65 w 185"/>
                <a:gd name="T47" fmla="*/ 18 h 196"/>
                <a:gd name="T48" fmla="*/ 55 w 185"/>
                <a:gd name="T49" fmla="*/ 18 h 196"/>
                <a:gd name="T50" fmla="*/ 55 w 185"/>
                <a:gd name="T51" fmla="*/ 4 h 196"/>
                <a:gd name="T52" fmla="*/ 176 w 185"/>
                <a:gd name="T53" fmla="*/ 185 h 196"/>
                <a:gd name="T54" fmla="*/ 162 w 185"/>
                <a:gd name="T55" fmla="*/ 191 h 196"/>
                <a:gd name="T56" fmla="*/ 24 w 185"/>
                <a:gd name="T57" fmla="*/ 191 h 196"/>
                <a:gd name="T58" fmla="*/ 9 w 185"/>
                <a:gd name="T59" fmla="*/ 185 h 196"/>
                <a:gd name="T60" fmla="*/ 13 w 185"/>
                <a:gd name="T61" fmla="*/ 155 h 196"/>
                <a:gd name="T62" fmla="*/ 67 w 185"/>
                <a:gd name="T63" fmla="*/ 44 h 196"/>
                <a:gd name="T64" fmla="*/ 67 w 185"/>
                <a:gd name="T65" fmla="*/ 43 h 196"/>
                <a:gd name="T66" fmla="*/ 67 w 185"/>
                <a:gd name="T67" fmla="*/ 23 h 196"/>
                <a:gd name="T68" fmla="*/ 118 w 185"/>
                <a:gd name="T69" fmla="*/ 23 h 196"/>
                <a:gd name="T70" fmla="*/ 118 w 185"/>
                <a:gd name="T71" fmla="*/ 43 h 196"/>
                <a:gd name="T72" fmla="*/ 119 w 185"/>
                <a:gd name="T73" fmla="*/ 44 h 196"/>
                <a:gd name="T74" fmla="*/ 173 w 185"/>
                <a:gd name="T75" fmla="*/ 155 h 196"/>
                <a:gd name="T76" fmla="*/ 176 w 185"/>
                <a:gd name="T77" fmla="*/ 185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85" h="196">
                  <a:moveTo>
                    <a:pt x="177" y="153"/>
                  </a:moveTo>
                  <a:cubicBezTo>
                    <a:pt x="123" y="42"/>
                    <a:pt x="123" y="42"/>
                    <a:pt x="123" y="42"/>
                  </a:cubicBezTo>
                  <a:cubicBezTo>
                    <a:pt x="123" y="23"/>
                    <a:pt x="123" y="23"/>
                    <a:pt x="123" y="23"/>
                  </a:cubicBezTo>
                  <a:cubicBezTo>
                    <a:pt x="130" y="23"/>
                    <a:pt x="130" y="23"/>
                    <a:pt x="130" y="23"/>
                  </a:cubicBezTo>
                  <a:cubicBezTo>
                    <a:pt x="132" y="23"/>
                    <a:pt x="133" y="22"/>
                    <a:pt x="133" y="21"/>
                  </a:cubicBezTo>
                  <a:cubicBezTo>
                    <a:pt x="133" y="2"/>
                    <a:pt x="133" y="2"/>
                    <a:pt x="133" y="2"/>
                  </a:cubicBezTo>
                  <a:cubicBezTo>
                    <a:pt x="133" y="1"/>
                    <a:pt x="132" y="0"/>
                    <a:pt x="130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2" y="0"/>
                    <a:pt x="51" y="1"/>
                    <a:pt x="51" y="2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1" y="22"/>
                    <a:pt x="52" y="23"/>
                    <a:pt x="53" y="23"/>
                  </a:cubicBezTo>
                  <a:cubicBezTo>
                    <a:pt x="62" y="23"/>
                    <a:pt x="62" y="23"/>
                    <a:pt x="62" y="23"/>
                  </a:cubicBezTo>
                  <a:cubicBezTo>
                    <a:pt x="62" y="42"/>
                    <a:pt x="62" y="42"/>
                    <a:pt x="62" y="42"/>
                  </a:cubicBezTo>
                  <a:cubicBezTo>
                    <a:pt x="8" y="153"/>
                    <a:pt x="8" y="153"/>
                    <a:pt x="8" y="153"/>
                  </a:cubicBezTo>
                  <a:cubicBezTo>
                    <a:pt x="1" y="169"/>
                    <a:pt x="0" y="181"/>
                    <a:pt x="5" y="188"/>
                  </a:cubicBezTo>
                  <a:cubicBezTo>
                    <a:pt x="9" y="193"/>
                    <a:pt x="15" y="196"/>
                    <a:pt x="24" y="196"/>
                  </a:cubicBezTo>
                  <a:cubicBezTo>
                    <a:pt x="162" y="196"/>
                    <a:pt x="162" y="196"/>
                    <a:pt x="162" y="196"/>
                  </a:cubicBezTo>
                  <a:cubicBezTo>
                    <a:pt x="171" y="196"/>
                    <a:pt x="177" y="193"/>
                    <a:pt x="180" y="188"/>
                  </a:cubicBezTo>
                  <a:cubicBezTo>
                    <a:pt x="185" y="181"/>
                    <a:pt x="184" y="169"/>
                    <a:pt x="177" y="153"/>
                  </a:cubicBezTo>
                  <a:close/>
                  <a:moveTo>
                    <a:pt x="55" y="4"/>
                  </a:moveTo>
                  <a:cubicBezTo>
                    <a:pt x="128" y="4"/>
                    <a:pt x="128" y="4"/>
                    <a:pt x="128" y="4"/>
                  </a:cubicBezTo>
                  <a:cubicBezTo>
                    <a:pt x="128" y="18"/>
                    <a:pt x="128" y="18"/>
                    <a:pt x="128" y="18"/>
                  </a:cubicBezTo>
                  <a:cubicBezTo>
                    <a:pt x="121" y="18"/>
                    <a:pt x="121" y="18"/>
                    <a:pt x="121" y="18"/>
                  </a:cubicBezTo>
                  <a:cubicBezTo>
                    <a:pt x="65" y="18"/>
                    <a:pt x="65" y="18"/>
                    <a:pt x="65" y="18"/>
                  </a:cubicBezTo>
                  <a:cubicBezTo>
                    <a:pt x="55" y="18"/>
                    <a:pt x="55" y="18"/>
                    <a:pt x="55" y="18"/>
                  </a:cubicBezTo>
                  <a:lnTo>
                    <a:pt x="55" y="4"/>
                  </a:lnTo>
                  <a:close/>
                  <a:moveTo>
                    <a:pt x="176" y="185"/>
                  </a:moveTo>
                  <a:cubicBezTo>
                    <a:pt x="174" y="189"/>
                    <a:pt x="169" y="191"/>
                    <a:pt x="162" y="191"/>
                  </a:cubicBezTo>
                  <a:cubicBezTo>
                    <a:pt x="24" y="191"/>
                    <a:pt x="24" y="191"/>
                    <a:pt x="24" y="191"/>
                  </a:cubicBezTo>
                  <a:cubicBezTo>
                    <a:pt x="16" y="191"/>
                    <a:pt x="12" y="189"/>
                    <a:pt x="9" y="185"/>
                  </a:cubicBezTo>
                  <a:cubicBezTo>
                    <a:pt x="5" y="180"/>
                    <a:pt x="7" y="169"/>
                    <a:pt x="13" y="155"/>
                  </a:cubicBezTo>
                  <a:cubicBezTo>
                    <a:pt x="67" y="44"/>
                    <a:pt x="67" y="44"/>
                    <a:pt x="67" y="44"/>
                  </a:cubicBezTo>
                  <a:cubicBezTo>
                    <a:pt x="67" y="44"/>
                    <a:pt x="67" y="43"/>
                    <a:pt x="67" y="43"/>
                  </a:cubicBezTo>
                  <a:cubicBezTo>
                    <a:pt x="67" y="23"/>
                    <a:pt x="67" y="23"/>
                    <a:pt x="67" y="23"/>
                  </a:cubicBezTo>
                  <a:cubicBezTo>
                    <a:pt x="118" y="23"/>
                    <a:pt x="118" y="23"/>
                    <a:pt x="118" y="23"/>
                  </a:cubicBezTo>
                  <a:cubicBezTo>
                    <a:pt x="118" y="43"/>
                    <a:pt x="118" y="43"/>
                    <a:pt x="118" y="43"/>
                  </a:cubicBezTo>
                  <a:cubicBezTo>
                    <a:pt x="118" y="43"/>
                    <a:pt x="118" y="44"/>
                    <a:pt x="119" y="44"/>
                  </a:cubicBezTo>
                  <a:cubicBezTo>
                    <a:pt x="173" y="155"/>
                    <a:pt x="173" y="155"/>
                    <a:pt x="173" y="155"/>
                  </a:cubicBezTo>
                  <a:cubicBezTo>
                    <a:pt x="179" y="169"/>
                    <a:pt x="180" y="180"/>
                    <a:pt x="176" y="18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solidFill>
                  <a:srgbClr val="FFFFFF"/>
                </a:solidFill>
              </a:endParaRPr>
            </a:p>
          </p:txBody>
        </p:sp>
        <p:sp>
          <p:nvSpPr>
            <p:cNvPr id="84" name="Freeform 14"/>
            <p:cNvSpPr>
              <a:spLocks noEditPoints="1"/>
            </p:cNvSpPr>
            <p:nvPr/>
          </p:nvSpPr>
          <p:spPr bwMode="auto">
            <a:xfrm>
              <a:off x="812800" y="5770563"/>
              <a:ext cx="811213" cy="812800"/>
            </a:xfrm>
            <a:custGeom>
              <a:avLst/>
              <a:gdLst>
                <a:gd name="T0" fmla="*/ 99 w 101"/>
                <a:gd name="T1" fmla="*/ 35 h 101"/>
                <a:gd name="T2" fmla="*/ 99 w 101"/>
                <a:gd name="T3" fmla="*/ 35 h 101"/>
                <a:gd name="T4" fmla="*/ 99 w 101"/>
                <a:gd name="T5" fmla="*/ 35 h 101"/>
                <a:gd name="T6" fmla="*/ 99 w 101"/>
                <a:gd name="T7" fmla="*/ 35 h 101"/>
                <a:gd name="T8" fmla="*/ 98 w 101"/>
                <a:gd name="T9" fmla="*/ 35 h 101"/>
                <a:gd name="T10" fmla="*/ 98 w 101"/>
                <a:gd name="T11" fmla="*/ 35 h 101"/>
                <a:gd name="T12" fmla="*/ 98 w 101"/>
                <a:gd name="T13" fmla="*/ 34 h 101"/>
                <a:gd name="T14" fmla="*/ 98 w 101"/>
                <a:gd name="T15" fmla="*/ 34 h 101"/>
                <a:gd name="T16" fmla="*/ 98 w 101"/>
                <a:gd name="T17" fmla="*/ 34 h 101"/>
                <a:gd name="T18" fmla="*/ 98 w 101"/>
                <a:gd name="T19" fmla="*/ 34 h 101"/>
                <a:gd name="T20" fmla="*/ 97 w 101"/>
                <a:gd name="T21" fmla="*/ 34 h 101"/>
                <a:gd name="T22" fmla="*/ 97 w 101"/>
                <a:gd name="T23" fmla="*/ 34 h 101"/>
                <a:gd name="T24" fmla="*/ 96 w 101"/>
                <a:gd name="T25" fmla="*/ 34 h 101"/>
                <a:gd name="T26" fmla="*/ 74 w 101"/>
                <a:gd name="T27" fmla="*/ 40 h 101"/>
                <a:gd name="T28" fmla="*/ 51 w 101"/>
                <a:gd name="T29" fmla="*/ 0 h 101"/>
                <a:gd name="T30" fmla="*/ 26 w 101"/>
                <a:gd name="T31" fmla="*/ 39 h 101"/>
                <a:gd name="T32" fmla="*/ 6 w 101"/>
                <a:gd name="T33" fmla="*/ 34 h 101"/>
                <a:gd name="T34" fmla="*/ 6 w 101"/>
                <a:gd name="T35" fmla="*/ 33 h 101"/>
                <a:gd name="T36" fmla="*/ 3 w 101"/>
                <a:gd name="T37" fmla="*/ 35 h 101"/>
                <a:gd name="T38" fmla="*/ 3 w 101"/>
                <a:gd name="T39" fmla="*/ 35 h 101"/>
                <a:gd name="T40" fmla="*/ 3 w 101"/>
                <a:gd name="T41" fmla="*/ 35 h 101"/>
                <a:gd name="T42" fmla="*/ 0 w 101"/>
                <a:gd name="T43" fmla="*/ 50 h 101"/>
                <a:gd name="T44" fmla="*/ 51 w 101"/>
                <a:gd name="T45" fmla="*/ 101 h 101"/>
                <a:gd name="T46" fmla="*/ 101 w 101"/>
                <a:gd name="T47" fmla="*/ 50 h 101"/>
                <a:gd name="T48" fmla="*/ 99 w 101"/>
                <a:gd name="T49" fmla="*/ 35 h 101"/>
                <a:gd name="T50" fmla="*/ 99 w 101"/>
                <a:gd name="T51" fmla="*/ 35 h 101"/>
                <a:gd name="T52" fmla="*/ 51 w 101"/>
                <a:gd name="T53" fmla="*/ 5 h 101"/>
                <a:gd name="T54" fmla="*/ 70 w 101"/>
                <a:gd name="T55" fmla="*/ 42 h 101"/>
                <a:gd name="T56" fmla="*/ 52 w 101"/>
                <a:gd name="T57" fmla="*/ 60 h 101"/>
                <a:gd name="T58" fmla="*/ 31 w 101"/>
                <a:gd name="T59" fmla="*/ 41 h 101"/>
                <a:gd name="T60" fmla="*/ 51 w 101"/>
                <a:gd name="T61" fmla="*/ 5 h 101"/>
                <a:gd name="T62" fmla="*/ 5 w 101"/>
                <a:gd name="T63" fmla="*/ 50 h 101"/>
                <a:gd name="T64" fmla="*/ 7 w 101"/>
                <a:gd name="T65" fmla="*/ 38 h 101"/>
                <a:gd name="T66" fmla="*/ 49 w 101"/>
                <a:gd name="T67" fmla="*/ 64 h 101"/>
                <a:gd name="T68" fmla="*/ 41 w 101"/>
                <a:gd name="T69" fmla="*/ 93 h 101"/>
                <a:gd name="T70" fmla="*/ 41 w 101"/>
                <a:gd name="T71" fmla="*/ 95 h 101"/>
                <a:gd name="T72" fmla="*/ 5 w 101"/>
                <a:gd name="T73" fmla="*/ 50 h 101"/>
                <a:gd name="T74" fmla="*/ 51 w 101"/>
                <a:gd name="T75" fmla="*/ 96 h 101"/>
                <a:gd name="T76" fmla="*/ 46 w 101"/>
                <a:gd name="T77" fmla="*/ 96 h 101"/>
                <a:gd name="T78" fmla="*/ 46 w 101"/>
                <a:gd name="T79" fmla="*/ 93 h 101"/>
                <a:gd name="T80" fmla="*/ 95 w 101"/>
                <a:gd name="T81" fmla="*/ 39 h 101"/>
                <a:gd name="T82" fmla="*/ 96 w 101"/>
                <a:gd name="T83" fmla="*/ 50 h 101"/>
                <a:gd name="T84" fmla="*/ 51 w 101"/>
                <a:gd name="T85" fmla="*/ 9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1" h="101">
                  <a:moveTo>
                    <a:pt x="99" y="35"/>
                  </a:move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8" y="35"/>
                    <a:pt x="98" y="35"/>
                    <a:pt x="98" y="35"/>
                  </a:cubicBezTo>
                  <a:cubicBezTo>
                    <a:pt x="98" y="35"/>
                    <a:pt x="98" y="35"/>
                    <a:pt x="98" y="35"/>
                  </a:cubicBezTo>
                  <a:cubicBezTo>
                    <a:pt x="98" y="34"/>
                    <a:pt x="98" y="34"/>
                    <a:pt x="98" y="34"/>
                  </a:cubicBezTo>
                  <a:cubicBezTo>
                    <a:pt x="98" y="34"/>
                    <a:pt x="98" y="34"/>
                    <a:pt x="98" y="34"/>
                  </a:cubicBezTo>
                  <a:cubicBezTo>
                    <a:pt x="98" y="34"/>
                    <a:pt x="98" y="34"/>
                    <a:pt x="98" y="34"/>
                  </a:cubicBezTo>
                  <a:cubicBezTo>
                    <a:pt x="98" y="34"/>
                    <a:pt x="98" y="34"/>
                    <a:pt x="98" y="34"/>
                  </a:cubicBezTo>
                  <a:cubicBezTo>
                    <a:pt x="97" y="34"/>
                    <a:pt x="97" y="34"/>
                    <a:pt x="97" y="34"/>
                  </a:cubicBezTo>
                  <a:cubicBezTo>
                    <a:pt x="97" y="34"/>
                    <a:pt x="97" y="34"/>
                    <a:pt x="97" y="34"/>
                  </a:cubicBezTo>
                  <a:cubicBezTo>
                    <a:pt x="97" y="34"/>
                    <a:pt x="96" y="34"/>
                    <a:pt x="96" y="34"/>
                  </a:cubicBezTo>
                  <a:cubicBezTo>
                    <a:pt x="88" y="34"/>
                    <a:pt x="81" y="36"/>
                    <a:pt x="74" y="40"/>
                  </a:cubicBezTo>
                  <a:cubicBezTo>
                    <a:pt x="69" y="17"/>
                    <a:pt x="56" y="0"/>
                    <a:pt x="51" y="0"/>
                  </a:cubicBezTo>
                  <a:cubicBezTo>
                    <a:pt x="46" y="0"/>
                    <a:pt x="30" y="15"/>
                    <a:pt x="26" y="39"/>
                  </a:cubicBezTo>
                  <a:cubicBezTo>
                    <a:pt x="20" y="36"/>
                    <a:pt x="13" y="34"/>
                    <a:pt x="6" y="34"/>
                  </a:cubicBezTo>
                  <a:cubicBezTo>
                    <a:pt x="6" y="33"/>
                    <a:pt x="6" y="33"/>
                    <a:pt x="6" y="33"/>
                  </a:cubicBezTo>
                  <a:cubicBezTo>
                    <a:pt x="5" y="33"/>
                    <a:pt x="3" y="34"/>
                    <a:pt x="3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1" y="40"/>
                    <a:pt x="0" y="45"/>
                    <a:pt x="0" y="50"/>
                  </a:cubicBezTo>
                  <a:cubicBezTo>
                    <a:pt x="0" y="78"/>
                    <a:pt x="23" y="101"/>
                    <a:pt x="51" y="101"/>
                  </a:cubicBezTo>
                  <a:cubicBezTo>
                    <a:pt x="78" y="101"/>
                    <a:pt x="101" y="78"/>
                    <a:pt x="101" y="50"/>
                  </a:cubicBezTo>
                  <a:cubicBezTo>
                    <a:pt x="101" y="45"/>
                    <a:pt x="100" y="40"/>
                    <a:pt x="99" y="35"/>
                  </a:cubicBezTo>
                  <a:cubicBezTo>
                    <a:pt x="99" y="35"/>
                    <a:pt x="99" y="35"/>
                    <a:pt x="99" y="35"/>
                  </a:cubicBezTo>
                  <a:close/>
                  <a:moveTo>
                    <a:pt x="51" y="5"/>
                  </a:moveTo>
                  <a:cubicBezTo>
                    <a:pt x="53" y="6"/>
                    <a:pt x="66" y="20"/>
                    <a:pt x="70" y="42"/>
                  </a:cubicBezTo>
                  <a:cubicBezTo>
                    <a:pt x="63" y="47"/>
                    <a:pt x="57" y="53"/>
                    <a:pt x="52" y="60"/>
                  </a:cubicBezTo>
                  <a:cubicBezTo>
                    <a:pt x="46" y="52"/>
                    <a:pt x="39" y="45"/>
                    <a:pt x="31" y="41"/>
                  </a:cubicBezTo>
                  <a:cubicBezTo>
                    <a:pt x="34" y="19"/>
                    <a:pt x="48" y="5"/>
                    <a:pt x="51" y="5"/>
                  </a:cubicBezTo>
                  <a:close/>
                  <a:moveTo>
                    <a:pt x="5" y="50"/>
                  </a:moveTo>
                  <a:cubicBezTo>
                    <a:pt x="5" y="46"/>
                    <a:pt x="6" y="42"/>
                    <a:pt x="7" y="38"/>
                  </a:cubicBezTo>
                  <a:cubicBezTo>
                    <a:pt x="24" y="40"/>
                    <a:pt x="40" y="49"/>
                    <a:pt x="49" y="64"/>
                  </a:cubicBezTo>
                  <a:cubicBezTo>
                    <a:pt x="44" y="73"/>
                    <a:pt x="41" y="83"/>
                    <a:pt x="41" y="93"/>
                  </a:cubicBezTo>
                  <a:cubicBezTo>
                    <a:pt x="41" y="94"/>
                    <a:pt x="41" y="94"/>
                    <a:pt x="41" y="95"/>
                  </a:cubicBezTo>
                  <a:cubicBezTo>
                    <a:pt x="21" y="91"/>
                    <a:pt x="5" y="72"/>
                    <a:pt x="5" y="50"/>
                  </a:cubicBezTo>
                  <a:close/>
                  <a:moveTo>
                    <a:pt x="51" y="96"/>
                  </a:moveTo>
                  <a:cubicBezTo>
                    <a:pt x="49" y="96"/>
                    <a:pt x="48" y="96"/>
                    <a:pt x="46" y="96"/>
                  </a:cubicBezTo>
                  <a:cubicBezTo>
                    <a:pt x="46" y="95"/>
                    <a:pt x="46" y="94"/>
                    <a:pt x="46" y="93"/>
                  </a:cubicBezTo>
                  <a:cubicBezTo>
                    <a:pt x="46" y="65"/>
                    <a:pt x="67" y="42"/>
                    <a:pt x="95" y="39"/>
                  </a:cubicBezTo>
                  <a:cubicBezTo>
                    <a:pt x="96" y="42"/>
                    <a:pt x="96" y="46"/>
                    <a:pt x="96" y="50"/>
                  </a:cubicBezTo>
                  <a:cubicBezTo>
                    <a:pt x="96" y="75"/>
                    <a:pt x="76" y="96"/>
                    <a:pt x="51" y="9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solidFill>
                  <a:srgbClr val="FFFFFF"/>
                </a:solidFill>
              </a:endParaRPr>
            </a:p>
          </p:txBody>
        </p:sp>
      </p:grpSp>
      <p:grpSp>
        <p:nvGrpSpPr>
          <p:cNvPr id="93" name="Group 60"/>
          <p:cNvGrpSpPr>
            <a:grpSpLocks noChangeAspect="1"/>
          </p:cNvGrpSpPr>
          <p:nvPr/>
        </p:nvGrpSpPr>
        <p:grpSpPr>
          <a:xfrm>
            <a:off x="4508189" y="2433221"/>
            <a:ext cx="788523" cy="685939"/>
            <a:chOff x="3486150" y="5151438"/>
            <a:chExt cx="1830388" cy="1592262"/>
          </a:xfrm>
        </p:grpSpPr>
        <p:sp>
          <p:nvSpPr>
            <p:cNvPr id="94" name="Freeform 22"/>
            <p:cNvSpPr>
              <a:spLocks noEditPoints="1"/>
            </p:cNvSpPr>
            <p:nvPr/>
          </p:nvSpPr>
          <p:spPr bwMode="auto">
            <a:xfrm>
              <a:off x="3486150" y="5151438"/>
              <a:ext cx="1830388" cy="1592262"/>
            </a:xfrm>
            <a:custGeom>
              <a:avLst/>
              <a:gdLst>
                <a:gd name="T0" fmla="*/ 226 w 228"/>
                <a:gd name="T1" fmla="*/ 75 h 198"/>
                <a:gd name="T2" fmla="*/ 211 w 228"/>
                <a:gd name="T3" fmla="*/ 64 h 198"/>
                <a:gd name="T4" fmla="*/ 211 w 228"/>
                <a:gd name="T5" fmla="*/ 64 h 198"/>
                <a:gd name="T6" fmla="*/ 115 w 228"/>
                <a:gd name="T7" fmla="*/ 0 h 198"/>
                <a:gd name="T8" fmla="*/ 112 w 228"/>
                <a:gd name="T9" fmla="*/ 0 h 198"/>
                <a:gd name="T10" fmla="*/ 71 w 228"/>
                <a:gd name="T11" fmla="*/ 28 h 198"/>
                <a:gd name="T12" fmla="*/ 71 w 228"/>
                <a:gd name="T13" fmla="*/ 10 h 198"/>
                <a:gd name="T14" fmla="*/ 69 w 228"/>
                <a:gd name="T15" fmla="*/ 8 h 198"/>
                <a:gd name="T16" fmla="*/ 41 w 228"/>
                <a:gd name="T17" fmla="*/ 8 h 198"/>
                <a:gd name="T18" fmla="*/ 41 w 228"/>
                <a:gd name="T19" fmla="*/ 8 h 198"/>
                <a:gd name="T20" fmla="*/ 40 w 228"/>
                <a:gd name="T21" fmla="*/ 9 h 198"/>
                <a:gd name="T22" fmla="*/ 39 w 228"/>
                <a:gd name="T23" fmla="*/ 10 h 198"/>
                <a:gd name="T24" fmla="*/ 39 w 228"/>
                <a:gd name="T25" fmla="*/ 49 h 198"/>
                <a:gd name="T26" fmla="*/ 1 w 228"/>
                <a:gd name="T27" fmla="*/ 75 h 198"/>
                <a:gd name="T28" fmla="*/ 1 w 228"/>
                <a:gd name="T29" fmla="*/ 78 h 198"/>
                <a:gd name="T30" fmla="*/ 4 w 228"/>
                <a:gd name="T31" fmla="*/ 78 h 198"/>
                <a:gd name="T32" fmla="*/ 19 w 228"/>
                <a:gd name="T33" fmla="*/ 68 h 198"/>
                <a:gd name="T34" fmla="*/ 19 w 228"/>
                <a:gd name="T35" fmla="*/ 196 h 198"/>
                <a:gd name="T36" fmla="*/ 22 w 228"/>
                <a:gd name="T37" fmla="*/ 198 h 198"/>
                <a:gd name="T38" fmla="*/ 209 w 228"/>
                <a:gd name="T39" fmla="*/ 198 h 198"/>
                <a:gd name="T40" fmla="*/ 212 w 228"/>
                <a:gd name="T41" fmla="*/ 196 h 198"/>
                <a:gd name="T42" fmla="*/ 212 w 228"/>
                <a:gd name="T43" fmla="*/ 70 h 198"/>
                <a:gd name="T44" fmla="*/ 224 w 228"/>
                <a:gd name="T45" fmla="*/ 78 h 198"/>
                <a:gd name="T46" fmla="*/ 225 w 228"/>
                <a:gd name="T47" fmla="*/ 79 h 198"/>
                <a:gd name="T48" fmla="*/ 227 w 228"/>
                <a:gd name="T49" fmla="*/ 78 h 198"/>
                <a:gd name="T50" fmla="*/ 226 w 228"/>
                <a:gd name="T51" fmla="*/ 75 h 198"/>
                <a:gd name="T52" fmla="*/ 44 w 228"/>
                <a:gd name="T53" fmla="*/ 13 h 198"/>
                <a:gd name="T54" fmla="*/ 67 w 228"/>
                <a:gd name="T55" fmla="*/ 13 h 198"/>
                <a:gd name="T56" fmla="*/ 67 w 228"/>
                <a:gd name="T57" fmla="*/ 31 h 198"/>
                <a:gd name="T58" fmla="*/ 44 w 228"/>
                <a:gd name="T59" fmla="*/ 46 h 198"/>
                <a:gd name="T60" fmla="*/ 44 w 228"/>
                <a:gd name="T61" fmla="*/ 13 h 198"/>
                <a:gd name="T62" fmla="*/ 207 w 228"/>
                <a:gd name="T63" fmla="*/ 194 h 198"/>
                <a:gd name="T64" fmla="*/ 24 w 228"/>
                <a:gd name="T65" fmla="*/ 194 h 198"/>
                <a:gd name="T66" fmla="*/ 24 w 228"/>
                <a:gd name="T67" fmla="*/ 65 h 198"/>
                <a:gd name="T68" fmla="*/ 43 w 228"/>
                <a:gd name="T69" fmla="*/ 53 h 198"/>
                <a:gd name="T70" fmla="*/ 43 w 228"/>
                <a:gd name="T71" fmla="*/ 53 h 198"/>
                <a:gd name="T72" fmla="*/ 70 w 228"/>
                <a:gd name="T73" fmla="*/ 34 h 198"/>
                <a:gd name="T74" fmla="*/ 70 w 228"/>
                <a:gd name="T75" fmla="*/ 34 h 198"/>
                <a:gd name="T76" fmla="*/ 114 w 228"/>
                <a:gd name="T77" fmla="*/ 5 h 198"/>
                <a:gd name="T78" fmla="*/ 207 w 228"/>
                <a:gd name="T79" fmla="*/ 67 h 198"/>
                <a:gd name="T80" fmla="*/ 207 w 228"/>
                <a:gd name="T81" fmla="*/ 194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8" h="198">
                  <a:moveTo>
                    <a:pt x="226" y="75"/>
                  </a:moveTo>
                  <a:cubicBezTo>
                    <a:pt x="211" y="64"/>
                    <a:pt x="211" y="64"/>
                    <a:pt x="211" y="64"/>
                  </a:cubicBezTo>
                  <a:cubicBezTo>
                    <a:pt x="211" y="64"/>
                    <a:pt x="211" y="64"/>
                    <a:pt x="211" y="64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4" y="0"/>
                    <a:pt x="113" y="0"/>
                    <a:pt x="112" y="0"/>
                  </a:cubicBezTo>
                  <a:cubicBezTo>
                    <a:pt x="71" y="28"/>
                    <a:pt x="71" y="28"/>
                    <a:pt x="71" y="28"/>
                  </a:cubicBezTo>
                  <a:cubicBezTo>
                    <a:pt x="71" y="10"/>
                    <a:pt x="71" y="10"/>
                    <a:pt x="71" y="10"/>
                  </a:cubicBezTo>
                  <a:cubicBezTo>
                    <a:pt x="71" y="9"/>
                    <a:pt x="70" y="8"/>
                    <a:pt x="69" y="8"/>
                  </a:cubicBezTo>
                  <a:cubicBezTo>
                    <a:pt x="41" y="8"/>
                    <a:pt x="41" y="8"/>
                    <a:pt x="41" y="8"/>
                  </a:cubicBezTo>
                  <a:cubicBezTo>
                    <a:pt x="41" y="8"/>
                    <a:pt x="41" y="8"/>
                    <a:pt x="41" y="8"/>
                  </a:cubicBezTo>
                  <a:cubicBezTo>
                    <a:pt x="41" y="8"/>
                    <a:pt x="40" y="8"/>
                    <a:pt x="40" y="9"/>
                  </a:cubicBezTo>
                  <a:cubicBezTo>
                    <a:pt x="39" y="9"/>
                    <a:pt x="39" y="10"/>
                    <a:pt x="39" y="10"/>
                  </a:cubicBezTo>
                  <a:cubicBezTo>
                    <a:pt x="39" y="49"/>
                    <a:pt x="39" y="49"/>
                    <a:pt x="39" y="49"/>
                  </a:cubicBezTo>
                  <a:cubicBezTo>
                    <a:pt x="1" y="75"/>
                    <a:pt x="1" y="75"/>
                    <a:pt x="1" y="75"/>
                  </a:cubicBezTo>
                  <a:cubicBezTo>
                    <a:pt x="0" y="75"/>
                    <a:pt x="0" y="77"/>
                    <a:pt x="1" y="78"/>
                  </a:cubicBezTo>
                  <a:cubicBezTo>
                    <a:pt x="1" y="79"/>
                    <a:pt x="3" y="79"/>
                    <a:pt x="4" y="78"/>
                  </a:cubicBezTo>
                  <a:cubicBezTo>
                    <a:pt x="19" y="68"/>
                    <a:pt x="19" y="68"/>
                    <a:pt x="19" y="68"/>
                  </a:cubicBezTo>
                  <a:cubicBezTo>
                    <a:pt x="19" y="196"/>
                    <a:pt x="19" y="196"/>
                    <a:pt x="19" y="196"/>
                  </a:cubicBezTo>
                  <a:cubicBezTo>
                    <a:pt x="19" y="197"/>
                    <a:pt x="20" y="198"/>
                    <a:pt x="22" y="198"/>
                  </a:cubicBezTo>
                  <a:cubicBezTo>
                    <a:pt x="209" y="198"/>
                    <a:pt x="209" y="198"/>
                    <a:pt x="209" y="198"/>
                  </a:cubicBezTo>
                  <a:cubicBezTo>
                    <a:pt x="211" y="198"/>
                    <a:pt x="212" y="197"/>
                    <a:pt x="212" y="196"/>
                  </a:cubicBezTo>
                  <a:cubicBezTo>
                    <a:pt x="212" y="70"/>
                    <a:pt x="212" y="70"/>
                    <a:pt x="212" y="70"/>
                  </a:cubicBezTo>
                  <a:cubicBezTo>
                    <a:pt x="224" y="78"/>
                    <a:pt x="224" y="78"/>
                    <a:pt x="224" y="78"/>
                  </a:cubicBezTo>
                  <a:cubicBezTo>
                    <a:pt x="224" y="79"/>
                    <a:pt x="225" y="79"/>
                    <a:pt x="225" y="79"/>
                  </a:cubicBezTo>
                  <a:cubicBezTo>
                    <a:pt x="226" y="79"/>
                    <a:pt x="226" y="78"/>
                    <a:pt x="227" y="78"/>
                  </a:cubicBezTo>
                  <a:cubicBezTo>
                    <a:pt x="228" y="77"/>
                    <a:pt x="227" y="75"/>
                    <a:pt x="226" y="75"/>
                  </a:cubicBezTo>
                  <a:close/>
                  <a:moveTo>
                    <a:pt x="44" y="13"/>
                  </a:moveTo>
                  <a:cubicBezTo>
                    <a:pt x="67" y="13"/>
                    <a:pt x="67" y="13"/>
                    <a:pt x="67" y="13"/>
                  </a:cubicBezTo>
                  <a:cubicBezTo>
                    <a:pt x="67" y="31"/>
                    <a:pt x="67" y="31"/>
                    <a:pt x="67" y="31"/>
                  </a:cubicBezTo>
                  <a:cubicBezTo>
                    <a:pt x="44" y="46"/>
                    <a:pt x="44" y="46"/>
                    <a:pt x="44" y="46"/>
                  </a:cubicBezTo>
                  <a:lnTo>
                    <a:pt x="44" y="13"/>
                  </a:lnTo>
                  <a:close/>
                  <a:moveTo>
                    <a:pt x="207" y="194"/>
                  </a:moveTo>
                  <a:cubicBezTo>
                    <a:pt x="24" y="194"/>
                    <a:pt x="24" y="194"/>
                    <a:pt x="24" y="194"/>
                  </a:cubicBezTo>
                  <a:cubicBezTo>
                    <a:pt x="24" y="65"/>
                    <a:pt x="24" y="65"/>
                    <a:pt x="24" y="65"/>
                  </a:cubicBezTo>
                  <a:cubicBezTo>
                    <a:pt x="43" y="53"/>
                    <a:pt x="43" y="53"/>
                    <a:pt x="43" y="53"/>
                  </a:cubicBezTo>
                  <a:cubicBezTo>
                    <a:pt x="43" y="53"/>
                    <a:pt x="43" y="53"/>
                    <a:pt x="43" y="53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114" y="5"/>
                    <a:pt x="114" y="5"/>
                    <a:pt x="114" y="5"/>
                  </a:cubicBezTo>
                  <a:cubicBezTo>
                    <a:pt x="207" y="67"/>
                    <a:pt x="207" y="67"/>
                    <a:pt x="207" y="67"/>
                  </a:cubicBezTo>
                  <a:lnTo>
                    <a:pt x="207" y="1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solidFill>
                  <a:srgbClr val="FFFFFF"/>
                </a:solidFill>
              </a:endParaRPr>
            </a:p>
          </p:txBody>
        </p:sp>
        <p:sp>
          <p:nvSpPr>
            <p:cNvPr id="95" name="Freeform 23"/>
            <p:cNvSpPr>
              <a:spLocks noEditPoints="1"/>
            </p:cNvSpPr>
            <p:nvPr/>
          </p:nvSpPr>
          <p:spPr bwMode="auto">
            <a:xfrm>
              <a:off x="4105275" y="5649913"/>
              <a:ext cx="593725" cy="587375"/>
            </a:xfrm>
            <a:custGeom>
              <a:avLst/>
              <a:gdLst>
                <a:gd name="T0" fmla="*/ 24 w 74"/>
                <a:gd name="T1" fmla="*/ 2 h 73"/>
                <a:gd name="T2" fmla="*/ 24 w 74"/>
                <a:gd name="T3" fmla="*/ 24 h 73"/>
                <a:gd name="T4" fmla="*/ 2 w 74"/>
                <a:gd name="T5" fmla="*/ 24 h 73"/>
                <a:gd name="T6" fmla="*/ 1 w 74"/>
                <a:gd name="T7" fmla="*/ 25 h 73"/>
                <a:gd name="T8" fmla="*/ 0 w 74"/>
                <a:gd name="T9" fmla="*/ 26 h 73"/>
                <a:gd name="T10" fmla="*/ 0 w 74"/>
                <a:gd name="T11" fmla="*/ 47 h 73"/>
                <a:gd name="T12" fmla="*/ 2 w 74"/>
                <a:gd name="T13" fmla="*/ 49 h 73"/>
                <a:gd name="T14" fmla="*/ 24 w 74"/>
                <a:gd name="T15" fmla="*/ 49 h 73"/>
                <a:gd name="T16" fmla="*/ 24 w 74"/>
                <a:gd name="T17" fmla="*/ 71 h 73"/>
                <a:gd name="T18" fmla="*/ 26 w 74"/>
                <a:gd name="T19" fmla="*/ 73 h 73"/>
                <a:gd name="T20" fmla="*/ 47 w 74"/>
                <a:gd name="T21" fmla="*/ 73 h 73"/>
                <a:gd name="T22" fmla="*/ 49 w 74"/>
                <a:gd name="T23" fmla="*/ 71 h 73"/>
                <a:gd name="T24" fmla="*/ 49 w 74"/>
                <a:gd name="T25" fmla="*/ 49 h 73"/>
                <a:gd name="T26" fmla="*/ 71 w 74"/>
                <a:gd name="T27" fmla="*/ 49 h 73"/>
                <a:gd name="T28" fmla="*/ 73 w 74"/>
                <a:gd name="T29" fmla="*/ 48 h 73"/>
                <a:gd name="T30" fmla="*/ 74 w 74"/>
                <a:gd name="T31" fmla="*/ 47 h 73"/>
                <a:gd name="T32" fmla="*/ 74 w 74"/>
                <a:gd name="T33" fmla="*/ 26 h 73"/>
                <a:gd name="T34" fmla="*/ 71 w 74"/>
                <a:gd name="T35" fmla="*/ 24 h 73"/>
                <a:gd name="T36" fmla="*/ 49 w 74"/>
                <a:gd name="T37" fmla="*/ 24 h 73"/>
                <a:gd name="T38" fmla="*/ 49 w 74"/>
                <a:gd name="T39" fmla="*/ 2 h 73"/>
                <a:gd name="T40" fmla="*/ 47 w 74"/>
                <a:gd name="T41" fmla="*/ 0 h 73"/>
                <a:gd name="T42" fmla="*/ 26 w 74"/>
                <a:gd name="T43" fmla="*/ 0 h 73"/>
                <a:gd name="T44" fmla="*/ 24 w 74"/>
                <a:gd name="T45" fmla="*/ 2 h 73"/>
                <a:gd name="T46" fmla="*/ 29 w 74"/>
                <a:gd name="T47" fmla="*/ 26 h 73"/>
                <a:gd name="T48" fmla="*/ 29 w 74"/>
                <a:gd name="T49" fmla="*/ 4 h 73"/>
                <a:gd name="T50" fmla="*/ 45 w 74"/>
                <a:gd name="T51" fmla="*/ 4 h 73"/>
                <a:gd name="T52" fmla="*/ 45 w 74"/>
                <a:gd name="T53" fmla="*/ 26 h 73"/>
                <a:gd name="T54" fmla="*/ 47 w 74"/>
                <a:gd name="T55" fmla="*/ 29 h 73"/>
                <a:gd name="T56" fmla="*/ 69 w 74"/>
                <a:gd name="T57" fmla="*/ 29 h 73"/>
                <a:gd name="T58" fmla="*/ 69 w 74"/>
                <a:gd name="T59" fmla="*/ 45 h 73"/>
                <a:gd name="T60" fmla="*/ 47 w 74"/>
                <a:gd name="T61" fmla="*/ 45 h 73"/>
                <a:gd name="T62" fmla="*/ 45 w 74"/>
                <a:gd name="T63" fmla="*/ 47 h 73"/>
                <a:gd name="T64" fmla="*/ 45 w 74"/>
                <a:gd name="T65" fmla="*/ 69 h 73"/>
                <a:gd name="T66" fmla="*/ 29 w 74"/>
                <a:gd name="T67" fmla="*/ 69 h 73"/>
                <a:gd name="T68" fmla="*/ 29 w 74"/>
                <a:gd name="T69" fmla="*/ 47 h 73"/>
                <a:gd name="T70" fmla="*/ 26 w 74"/>
                <a:gd name="T71" fmla="*/ 45 h 73"/>
                <a:gd name="T72" fmla="*/ 5 w 74"/>
                <a:gd name="T73" fmla="*/ 45 h 73"/>
                <a:gd name="T74" fmla="*/ 5 w 74"/>
                <a:gd name="T75" fmla="*/ 29 h 73"/>
                <a:gd name="T76" fmla="*/ 26 w 74"/>
                <a:gd name="T77" fmla="*/ 29 h 73"/>
                <a:gd name="T78" fmla="*/ 29 w 74"/>
                <a:gd name="T79" fmla="*/ 2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4" h="73">
                  <a:moveTo>
                    <a:pt x="24" y="2"/>
                  </a:moveTo>
                  <a:cubicBezTo>
                    <a:pt x="24" y="24"/>
                    <a:pt x="24" y="24"/>
                    <a:pt x="24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1" y="24"/>
                    <a:pt x="1" y="25"/>
                  </a:cubicBezTo>
                  <a:cubicBezTo>
                    <a:pt x="0" y="25"/>
                    <a:pt x="0" y="26"/>
                    <a:pt x="0" y="26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48"/>
                    <a:pt x="1" y="49"/>
                    <a:pt x="2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71"/>
                    <a:pt x="24" y="71"/>
                    <a:pt x="24" y="71"/>
                  </a:cubicBezTo>
                  <a:cubicBezTo>
                    <a:pt x="24" y="72"/>
                    <a:pt x="25" y="73"/>
                    <a:pt x="26" y="73"/>
                  </a:cubicBezTo>
                  <a:cubicBezTo>
                    <a:pt x="47" y="73"/>
                    <a:pt x="47" y="73"/>
                    <a:pt x="47" y="73"/>
                  </a:cubicBezTo>
                  <a:cubicBezTo>
                    <a:pt x="48" y="73"/>
                    <a:pt x="49" y="72"/>
                    <a:pt x="49" y="71"/>
                  </a:cubicBezTo>
                  <a:cubicBezTo>
                    <a:pt x="49" y="49"/>
                    <a:pt x="49" y="49"/>
                    <a:pt x="49" y="49"/>
                  </a:cubicBezTo>
                  <a:cubicBezTo>
                    <a:pt x="71" y="49"/>
                    <a:pt x="71" y="49"/>
                    <a:pt x="71" y="49"/>
                  </a:cubicBezTo>
                  <a:cubicBezTo>
                    <a:pt x="72" y="49"/>
                    <a:pt x="73" y="49"/>
                    <a:pt x="73" y="48"/>
                  </a:cubicBezTo>
                  <a:cubicBezTo>
                    <a:pt x="73" y="48"/>
                    <a:pt x="74" y="47"/>
                    <a:pt x="74" y="47"/>
                  </a:cubicBezTo>
                  <a:cubicBezTo>
                    <a:pt x="74" y="26"/>
                    <a:pt x="74" y="26"/>
                    <a:pt x="74" y="26"/>
                  </a:cubicBezTo>
                  <a:cubicBezTo>
                    <a:pt x="74" y="25"/>
                    <a:pt x="73" y="24"/>
                    <a:pt x="71" y="24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49" y="2"/>
                    <a:pt x="49" y="2"/>
                    <a:pt x="49" y="2"/>
                  </a:cubicBezTo>
                  <a:cubicBezTo>
                    <a:pt x="49" y="1"/>
                    <a:pt x="48" y="0"/>
                    <a:pt x="47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5" y="0"/>
                    <a:pt x="24" y="1"/>
                    <a:pt x="24" y="2"/>
                  </a:cubicBezTo>
                  <a:close/>
                  <a:moveTo>
                    <a:pt x="29" y="26"/>
                  </a:moveTo>
                  <a:cubicBezTo>
                    <a:pt x="29" y="4"/>
                    <a:pt x="29" y="4"/>
                    <a:pt x="29" y="4"/>
                  </a:cubicBezTo>
                  <a:cubicBezTo>
                    <a:pt x="45" y="4"/>
                    <a:pt x="45" y="4"/>
                    <a:pt x="45" y="4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5" y="28"/>
                    <a:pt x="46" y="29"/>
                    <a:pt x="47" y="29"/>
                  </a:cubicBezTo>
                  <a:cubicBezTo>
                    <a:pt x="69" y="29"/>
                    <a:pt x="69" y="29"/>
                    <a:pt x="69" y="29"/>
                  </a:cubicBezTo>
                  <a:cubicBezTo>
                    <a:pt x="69" y="45"/>
                    <a:pt x="69" y="45"/>
                    <a:pt x="69" y="45"/>
                  </a:cubicBezTo>
                  <a:cubicBezTo>
                    <a:pt x="47" y="45"/>
                    <a:pt x="47" y="45"/>
                    <a:pt x="47" y="45"/>
                  </a:cubicBezTo>
                  <a:cubicBezTo>
                    <a:pt x="46" y="45"/>
                    <a:pt x="45" y="46"/>
                    <a:pt x="45" y="47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29" y="69"/>
                    <a:pt x="29" y="69"/>
                    <a:pt x="29" y="69"/>
                  </a:cubicBezTo>
                  <a:cubicBezTo>
                    <a:pt x="29" y="47"/>
                    <a:pt x="29" y="47"/>
                    <a:pt x="29" y="47"/>
                  </a:cubicBezTo>
                  <a:cubicBezTo>
                    <a:pt x="29" y="46"/>
                    <a:pt x="28" y="45"/>
                    <a:pt x="26" y="45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28" y="29"/>
                    <a:pt x="29" y="28"/>
                    <a:pt x="29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solidFill>
                  <a:srgbClr val="FFFFFF"/>
                </a:solidFill>
              </a:endParaRPr>
            </a:p>
          </p:txBody>
        </p:sp>
      </p:grpSp>
      <p:sp>
        <p:nvSpPr>
          <p:cNvPr id="97" name="Isosceles Triangle 63"/>
          <p:cNvSpPr>
            <a:spLocks noChangeAspect="1"/>
          </p:cNvSpPr>
          <p:nvPr/>
        </p:nvSpPr>
        <p:spPr>
          <a:xfrm rot="10800000">
            <a:off x="9525150" y="5159907"/>
            <a:ext cx="311789" cy="209563"/>
          </a:xfrm>
          <a:prstGeom prst="triangle">
            <a:avLst/>
          </a:prstGeom>
          <a:solidFill>
            <a:srgbClr val="FFFFFF">
              <a:alpha val="30196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rgbClr val="FFFFFF"/>
              </a:solidFill>
            </a:endParaRPr>
          </a:p>
        </p:txBody>
      </p:sp>
      <p:sp>
        <p:nvSpPr>
          <p:cNvPr id="98" name="Isosceles Triangle 64"/>
          <p:cNvSpPr>
            <a:spLocks noChangeAspect="1"/>
          </p:cNvSpPr>
          <p:nvPr/>
        </p:nvSpPr>
        <p:spPr>
          <a:xfrm rot="10800000">
            <a:off x="4746558" y="5176201"/>
            <a:ext cx="311789" cy="209563"/>
          </a:xfrm>
          <a:prstGeom prst="triangle">
            <a:avLst/>
          </a:prstGeom>
          <a:solidFill>
            <a:srgbClr val="FFFFFF">
              <a:alpha val="30196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rgbClr val="FFFFFF"/>
              </a:solidFill>
            </a:endParaRPr>
          </a:p>
        </p:txBody>
      </p:sp>
      <p:sp>
        <p:nvSpPr>
          <p:cNvPr id="99" name="Isosceles Triangle 65"/>
          <p:cNvSpPr>
            <a:spLocks noChangeAspect="1"/>
          </p:cNvSpPr>
          <p:nvPr/>
        </p:nvSpPr>
        <p:spPr>
          <a:xfrm rot="10800000">
            <a:off x="2341194" y="5176201"/>
            <a:ext cx="311789" cy="209563"/>
          </a:xfrm>
          <a:prstGeom prst="triangle">
            <a:avLst/>
          </a:prstGeom>
          <a:solidFill>
            <a:srgbClr val="FFFFFF">
              <a:alpha val="30196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rgbClr val="FFFFFF"/>
              </a:solidFill>
            </a:endParaRPr>
          </a:p>
        </p:txBody>
      </p:sp>
      <p:sp>
        <p:nvSpPr>
          <p:cNvPr id="51" name="Text Placeholder 2"/>
          <p:cNvSpPr txBox="1">
            <a:spLocks/>
          </p:cNvSpPr>
          <p:nvPr/>
        </p:nvSpPr>
        <p:spPr>
          <a:xfrm>
            <a:off x="1578176" y="1260000"/>
            <a:ext cx="8258763" cy="440124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228594" indent="-228594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 kern="800" spc="-13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9306" indent="-230712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1600" kern="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7900" indent="-228594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6494" indent="-228594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1600" kern="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5089" indent="-228594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»"/>
              <a:defRPr sz="1600" kern="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pl-PL" sz="240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pl-PL" sz="2400" dirty="0" smtClean="0">
                <a:solidFill>
                  <a:schemeClr val="bg1">
                    <a:lumMod val="50000"/>
                  </a:schemeClr>
                </a:solidFill>
              </a:rPr>
              <a:t>§</a:t>
            </a:r>
            <a:r>
              <a:rPr lang="pl-PL" sz="2400" dirty="0">
                <a:solidFill>
                  <a:schemeClr val="bg1">
                    <a:lumMod val="50000"/>
                  </a:schemeClr>
                </a:solidFill>
              </a:rPr>
              <a:t> 24. </a:t>
            </a:r>
            <a:endParaRPr lang="pl-PL" sz="2400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buClrTx/>
            </a:pPr>
            <a:r>
              <a:rPr lang="pl-PL" sz="2800" b="1" dirty="0" smtClean="0">
                <a:solidFill>
                  <a:srgbClr val="000000"/>
                </a:solidFill>
              </a:rPr>
              <a:t>Na </a:t>
            </a:r>
            <a:r>
              <a:rPr lang="pl-PL" sz="2800" b="1" dirty="0">
                <a:solidFill>
                  <a:srgbClr val="000000"/>
                </a:solidFill>
              </a:rPr>
              <a:t>podstawie informacji </a:t>
            </a:r>
            <a:r>
              <a:rPr lang="pl-PL" sz="2800" b="1" dirty="0" smtClean="0">
                <a:solidFill>
                  <a:srgbClr val="000000"/>
                </a:solidFill>
              </a:rPr>
              <a:t/>
            </a:r>
            <a:br>
              <a:rPr lang="pl-PL" sz="2800" b="1" dirty="0" smtClean="0">
                <a:solidFill>
                  <a:srgbClr val="000000"/>
                </a:solidFill>
              </a:rPr>
            </a:br>
            <a:r>
              <a:rPr lang="pl-PL" sz="2800" b="1" dirty="0" smtClean="0">
                <a:solidFill>
                  <a:srgbClr val="000000"/>
                </a:solidFill>
              </a:rPr>
              <a:t>wprowadzonych </a:t>
            </a:r>
            <a:r>
              <a:rPr lang="pl-PL" sz="2800" b="1" dirty="0">
                <a:solidFill>
                  <a:srgbClr val="000000"/>
                </a:solidFill>
              </a:rPr>
              <a:t>do systemu POL-on </a:t>
            </a:r>
            <a:r>
              <a:rPr lang="pl-PL" sz="2800" b="1" dirty="0" smtClean="0">
                <a:solidFill>
                  <a:srgbClr val="000000"/>
                </a:solidFill>
              </a:rPr>
              <a:t/>
            </a:r>
            <a:br>
              <a:rPr lang="pl-PL" sz="2800" b="1" dirty="0" smtClean="0">
                <a:solidFill>
                  <a:srgbClr val="000000"/>
                </a:solidFill>
              </a:rPr>
            </a:br>
            <a:r>
              <a:rPr lang="pl-PL" sz="2800" b="1" dirty="0" smtClean="0">
                <a:solidFill>
                  <a:srgbClr val="000000"/>
                </a:solidFill>
              </a:rPr>
              <a:t>algorytm </a:t>
            </a:r>
            <a:r>
              <a:rPr lang="pl-PL" sz="2800" b="1" dirty="0">
                <a:solidFill>
                  <a:srgbClr val="000000"/>
                </a:solidFill>
              </a:rPr>
              <a:t>optymalizujący </a:t>
            </a:r>
            <a:r>
              <a:rPr lang="pl-PL" sz="2800" b="1" dirty="0" smtClean="0">
                <a:solidFill>
                  <a:srgbClr val="000000"/>
                </a:solidFill>
              </a:rPr>
              <a:t/>
            </a:r>
            <a:br>
              <a:rPr lang="pl-PL" sz="2800" b="1" dirty="0" smtClean="0">
                <a:solidFill>
                  <a:srgbClr val="000000"/>
                </a:solidFill>
              </a:rPr>
            </a:br>
            <a:r>
              <a:rPr lang="pl-PL" sz="2800" b="1" dirty="0" smtClean="0">
                <a:solidFill>
                  <a:srgbClr val="000000"/>
                </a:solidFill>
              </a:rPr>
              <a:t>dokonuje </a:t>
            </a:r>
            <a:r>
              <a:rPr lang="pl-PL" sz="2800" dirty="0" smtClean="0">
                <a:solidFill>
                  <a:srgbClr val="000000"/>
                </a:solidFill>
              </a:rPr>
              <a:t>… </a:t>
            </a:r>
            <a:r>
              <a:rPr lang="pl-PL" sz="2800" b="1" dirty="0">
                <a:solidFill>
                  <a:srgbClr val="000000"/>
                </a:solidFill>
              </a:rPr>
              <a:t>wyboru </a:t>
            </a:r>
            <a:r>
              <a:rPr lang="pl-PL" sz="2800" b="1" dirty="0">
                <a:solidFill>
                  <a:srgbClr val="C00000"/>
                </a:solidFill>
              </a:rPr>
              <a:t>osiągnięć </a:t>
            </a:r>
            <a:r>
              <a:rPr lang="pl-PL" sz="2800" b="1" dirty="0" smtClean="0">
                <a:solidFill>
                  <a:srgbClr val="C00000"/>
                </a:solidFill>
              </a:rPr>
              <a:t>naukowych</a:t>
            </a:r>
            <a:r>
              <a:rPr lang="pl-PL" sz="2800" b="1" dirty="0" smtClean="0">
                <a:solidFill>
                  <a:srgbClr val="000000"/>
                </a:solidFill>
              </a:rPr>
              <a:t/>
            </a:r>
            <a:br>
              <a:rPr lang="pl-PL" sz="2800" b="1" dirty="0" smtClean="0">
                <a:solidFill>
                  <a:srgbClr val="000000"/>
                </a:solidFill>
              </a:rPr>
            </a:br>
            <a:r>
              <a:rPr lang="pl-PL" sz="2800" b="1" dirty="0">
                <a:solidFill>
                  <a:srgbClr val="C00000"/>
                </a:solidFill>
              </a:rPr>
              <a:t>o </a:t>
            </a:r>
            <a:r>
              <a:rPr lang="pl-PL" sz="2800" b="1" dirty="0" smtClean="0">
                <a:solidFill>
                  <a:srgbClr val="C00000"/>
                </a:solidFill>
              </a:rPr>
              <a:t>których </a:t>
            </a:r>
            <a:r>
              <a:rPr lang="pl-PL" sz="2800" b="1" dirty="0">
                <a:solidFill>
                  <a:srgbClr val="C00000"/>
                </a:solidFill>
              </a:rPr>
              <a:t>mowa w § </a:t>
            </a:r>
            <a:r>
              <a:rPr lang="pl-PL" sz="2800" b="1" dirty="0" smtClean="0">
                <a:solidFill>
                  <a:srgbClr val="C00000"/>
                </a:solidFill>
              </a:rPr>
              <a:t>8 </a:t>
            </a:r>
            <a:br>
              <a:rPr lang="pl-PL" sz="2800" b="1" dirty="0" smtClean="0">
                <a:solidFill>
                  <a:srgbClr val="C00000"/>
                </a:solidFill>
              </a:rPr>
            </a:br>
            <a:r>
              <a:rPr lang="pl-PL" altLang="pl-PL" sz="2400" dirty="0" smtClean="0">
                <a:solidFill>
                  <a:schemeClr val="bg1">
                    <a:lumMod val="50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(</a:t>
            </a:r>
            <a:r>
              <a:rPr lang="pl-PL" altLang="pl-PL" sz="2400" dirty="0">
                <a:solidFill>
                  <a:schemeClr val="bg1">
                    <a:lumMod val="50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kryterium </a:t>
            </a:r>
            <a:r>
              <a:rPr lang="pl-PL" altLang="pl-PL" sz="2400" dirty="0" smtClean="0">
                <a:solidFill>
                  <a:schemeClr val="bg1">
                    <a:lumMod val="50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1 - </a:t>
            </a:r>
            <a:r>
              <a:rPr lang="pl-PL" altLang="pl-PL" sz="2400" dirty="0" smtClean="0">
                <a:solidFill>
                  <a:srgbClr val="C00000"/>
                </a:solidFill>
                <a:ea typeface="Arial Unicode MS" pitchFamily="34" charset="-128"/>
                <a:cs typeface="Arial Unicode MS" pitchFamily="34" charset="-128"/>
              </a:rPr>
              <a:t>dyscypliny naukowe</a:t>
            </a:r>
            <a:r>
              <a:rPr lang="pl-PL" altLang="pl-PL" sz="2400" dirty="0" smtClean="0">
                <a:solidFill>
                  <a:schemeClr val="bg1">
                    <a:lumMod val="50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)</a:t>
            </a:r>
            <a:r>
              <a:rPr lang="pl-PL" sz="2800" dirty="0" smtClean="0">
                <a:solidFill>
                  <a:srgbClr val="000000"/>
                </a:solidFill>
              </a:rPr>
              <a:t>,</a:t>
            </a:r>
            <a:r>
              <a:rPr lang="pl-PL" sz="2800" b="1" dirty="0" smtClean="0">
                <a:solidFill>
                  <a:srgbClr val="FF0000"/>
                </a:solidFill>
              </a:rPr>
              <a:t> 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sz="2800" b="1" dirty="0" smtClean="0">
                <a:solidFill>
                  <a:srgbClr val="000000"/>
                </a:solidFill>
              </a:rPr>
              <a:t>stanowiących </a:t>
            </a:r>
            <a:r>
              <a:rPr lang="pl-PL" sz="2800" b="1" dirty="0">
                <a:solidFill>
                  <a:srgbClr val="000000"/>
                </a:solidFill>
              </a:rPr>
              <a:t>podstawę </a:t>
            </a:r>
            <a:r>
              <a:rPr lang="pl-PL" sz="2800" b="1" dirty="0" smtClean="0">
                <a:solidFill>
                  <a:srgbClr val="000000"/>
                </a:solidFill>
              </a:rPr>
              <a:t>oceny </a:t>
            </a:r>
            <a:r>
              <a:rPr lang="pl-PL" sz="2800" dirty="0" smtClean="0">
                <a:solidFill>
                  <a:srgbClr val="000000"/>
                </a:solidFill>
              </a:rPr>
              <a:t>… </a:t>
            </a:r>
            <a:br>
              <a:rPr lang="pl-PL" sz="2800" dirty="0" smtClean="0">
                <a:solidFill>
                  <a:srgbClr val="000000"/>
                </a:solidFill>
              </a:rPr>
            </a:br>
            <a:r>
              <a:rPr lang="pl-PL" sz="2800" b="1" dirty="0" smtClean="0">
                <a:solidFill>
                  <a:srgbClr val="000000"/>
                </a:solidFill>
              </a:rPr>
              <a:t>w </a:t>
            </a:r>
            <a:r>
              <a:rPr lang="pl-PL" sz="2800" b="1" dirty="0">
                <a:solidFill>
                  <a:srgbClr val="000000"/>
                </a:solidFill>
              </a:rPr>
              <a:t>ramach danej dyscypliny </a:t>
            </a:r>
            <a:r>
              <a:rPr lang="pl-PL" sz="2800" b="1" dirty="0" smtClean="0">
                <a:solidFill>
                  <a:srgbClr val="000000"/>
                </a:solidFill>
              </a:rPr>
              <a:t>naukowej</a:t>
            </a:r>
            <a:r>
              <a:rPr lang="pl-PL" sz="2800" dirty="0" smtClean="0">
                <a:solidFill>
                  <a:srgbClr val="000000"/>
                </a:solidFill>
              </a:rPr>
              <a:t>.</a:t>
            </a:r>
          </a:p>
          <a:p>
            <a:pPr marL="0" indent="0">
              <a:buNone/>
            </a:pPr>
            <a:endParaRPr lang="pl-PL" sz="2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4644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/>
      <p:bldP spid="70" grpId="0"/>
      <p:bldP spid="71" grpId="0"/>
      <p:bldP spid="73" grpId="0"/>
      <p:bldP spid="74" grpId="0"/>
      <p:bldP spid="81" grpId="0" animBg="1"/>
      <p:bldP spid="97" grpId="0" animBg="1"/>
      <p:bldP spid="98" grpId="0" animBg="1"/>
      <p:bldP spid="9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itle 1"/>
          <p:cNvSpPr txBox="1">
            <a:spLocks/>
          </p:cNvSpPr>
          <p:nvPr/>
        </p:nvSpPr>
        <p:spPr>
          <a:xfrm>
            <a:off x="417600" y="597600"/>
            <a:ext cx="11521280" cy="987351"/>
          </a:xfrm>
          <a:prstGeom prst="rect">
            <a:avLst/>
          </a:prstGeom>
        </p:spPr>
        <p:txBody>
          <a:bodyPr/>
          <a:lstStyle>
            <a:lvl1pPr algn="ctr" defTabSz="1219170" rtl="0" eaLnBrk="1" latinLnBrk="0" hangingPunct="1">
              <a:lnSpc>
                <a:spcPct val="86000"/>
              </a:lnSpc>
              <a:spcBef>
                <a:spcPct val="0"/>
              </a:spcBef>
              <a:buNone/>
              <a:defRPr sz="2800" kern="800" spc="-53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sz="3600" b="1" dirty="0" smtClean="0">
                <a:solidFill>
                  <a:srgbClr val="000000"/>
                </a:solidFill>
                <a:latin typeface="+mn-lt"/>
              </a:rPr>
              <a:t>Dane do ewaluacji</a:t>
            </a:r>
          </a:p>
          <a:p>
            <a:r>
              <a:rPr lang="pl-PL" b="1" dirty="0" smtClean="0">
                <a:solidFill>
                  <a:srgbClr val="000000"/>
                </a:solidFill>
                <a:latin typeface="+mn-lt"/>
              </a:rPr>
              <a:t>Osiągnięcia naukowe</a:t>
            </a:r>
            <a:endParaRPr lang="pl-PL" b="1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69" name="TextBox 21"/>
          <p:cNvSpPr txBox="1"/>
          <p:nvPr/>
        </p:nvSpPr>
        <p:spPr>
          <a:xfrm>
            <a:off x="1764234" y="1766868"/>
            <a:ext cx="5725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FFFFF"/>
                </a:solidFill>
              </a:rPr>
              <a:t>01</a:t>
            </a:r>
          </a:p>
        </p:txBody>
      </p:sp>
      <p:sp>
        <p:nvSpPr>
          <p:cNvPr id="70" name="TextBox 22"/>
          <p:cNvSpPr txBox="1"/>
          <p:nvPr/>
        </p:nvSpPr>
        <p:spPr>
          <a:xfrm>
            <a:off x="4160114" y="1766868"/>
            <a:ext cx="5725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FFFFF"/>
                </a:solidFill>
              </a:rPr>
              <a:t>02</a:t>
            </a:r>
          </a:p>
        </p:txBody>
      </p:sp>
      <p:sp>
        <p:nvSpPr>
          <p:cNvPr id="71" name="TextBox 24"/>
          <p:cNvSpPr txBox="1"/>
          <p:nvPr/>
        </p:nvSpPr>
        <p:spPr>
          <a:xfrm>
            <a:off x="6559389" y="1766868"/>
            <a:ext cx="5725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FFFFF"/>
                </a:solidFill>
              </a:rPr>
              <a:t>03</a:t>
            </a:r>
          </a:p>
        </p:txBody>
      </p:sp>
      <p:sp>
        <p:nvSpPr>
          <p:cNvPr id="73" name="TextBox 26"/>
          <p:cNvSpPr txBox="1"/>
          <p:nvPr/>
        </p:nvSpPr>
        <p:spPr>
          <a:xfrm>
            <a:off x="1034398" y="3169616"/>
            <a:ext cx="2925381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33" dirty="0">
                <a:solidFill>
                  <a:srgbClr val="FFFFFF"/>
                </a:solidFill>
              </a:rPr>
              <a:t>INFOGRAPHIC</a:t>
            </a:r>
          </a:p>
        </p:txBody>
      </p:sp>
      <p:sp>
        <p:nvSpPr>
          <p:cNvPr id="74" name="TextBox 27"/>
          <p:cNvSpPr txBox="1"/>
          <p:nvPr/>
        </p:nvSpPr>
        <p:spPr>
          <a:xfrm>
            <a:off x="3439760" y="3169616"/>
            <a:ext cx="2925381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33" dirty="0">
                <a:solidFill>
                  <a:srgbClr val="FFFFFF"/>
                </a:solidFill>
              </a:rPr>
              <a:t>INFOGRAPHIC</a:t>
            </a:r>
          </a:p>
        </p:txBody>
      </p:sp>
      <p:sp>
        <p:nvSpPr>
          <p:cNvPr id="81" name="Freeform 6"/>
          <p:cNvSpPr>
            <a:spLocks noChangeAspect="1" noEditPoints="1"/>
          </p:cNvSpPr>
          <p:nvPr/>
        </p:nvSpPr>
        <p:spPr bwMode="auto">
          <a:xfrm>
            <a:off x="9341876" y="2539001"/>
            <a:ext cx="702352" cy="588827"/>
          </a:xfrm>
          <a:custGeom>
            <a:avLst/>
            <a:gdLst>
              <a:gd name="T0" fmla="*/ 188 w 204"/>
              <a:gd name="T1" fmla="*/ 79 h 171"/>
              <a:gd name="T2" fmla="*/ 188 w 204"/>
              <a:gd name="T3" fmla="*/ 79 h 171"/>
              <a:gd name="T4" fmla="*/ 188 w 204"/>
              <a:gd name="T5" fmla="*/ 79 h 171"/>
              <a:gd name="T6" fmla="*/ 156 w 204"/>
              <a:gd name="T7" fmla="*/ 64 h 171"/>
              <a:gd name="T8" fmla="*/ 147 w 204"/>
              <a:gd name="T9" fmla="*/ 16 h 171"/>
              <a:gd name="T10" fmla="*/ 87 w 204"/>
              <a:gd name="T11" fmla="*/ 16 h 171"/>
              <a:gd name="T12" fmla="*/ 51 w 204"/>
              <a:gd name="T13" fmla="*/ 52 h 171"/>
              <a:gd name="T14" fmla="*/ 51 w 204"/>
              <a:gd name="T15" fmla="*/ 52 h 171"/>
              <a:gd name="T16" fmla="*/ 48 w 204"/>
              <a:gd name="T17" fmla="*/ 52 h 171"/>
              <a:gd name="T18" fmla="*/ 13 w 204"/>
              <a:gd name="T19" fmla="*/ 87 h 171"/>
              <a:gd name="T20" fmla="*/ 0 w 204"/>
              <a:gd name="T21" fmla="*/ 119 h 171"/>
              <a:gd name="T22" fmla="*/ 13 w 204"/>
              <a:gd name="T23" fmla="*/ 150 h 171"/>
              <a:gd name="T24" fmla="*/ 45 w 204"/>
              <a:gd name="T25" fmla="*/ 164 h 171"/>
              <a:gd name="T26" fmla="*/ 76 w 204"/>
              <a:gd name="T27" fmla="*/ 150 h 171"/>
              <a:gd name="T28" fmla="*/ 98 w 204"/>
              <a:gd name="T29" fmla="*/ 129 h 171"/>
              <a:gd name="T30" fmla="*/ 112 w 204"/>
              <a:gd name="T31" fmla="*/ 155 h 171"/>
              <a:gd name="T32" fmla="*/ 112 w 204"/>
              <a:gd name="T33" fmla="*/ 155 h 171"/>
              <a:gd name="T34" fmla="*/ 112 w 204"/>
              <a:gd name="T35" fmla="*/ 155 h 171"/>
              <a:gd name="T36" fmla="*/ 150 w 204"/>
              <a:gd name="T37" fmla="*/ 171 h 171"/>
              <a:gd name="T38" fmla="*/ 204 w 204"/>
              <a:gd name="T39" fmla="*/ 117 h 171"/>
              <a:gd name="T40" fmla="*/ 188 w 204"/>
              <a:gd name="T41" fmla="*/ 79 h 171"/>
              <a:gd name="T42" fmla="*/ 114 w 204"/>
              <a:gd name="T43" fmla="*/ 150 h 171"/>
              <a:gd name="T44" fmla="*/ 101 w 204"/>
              <a:gd name="T45" fmla="*/ 117 h 171"/>
              <a:gd name="T46" fmla="*/ 102 w 204"/>
              <a:gd name="T47" fmla="*/ 106 h 171"/>
              <a:gd name="T48" fmla="*/ 102 w 204"/>
              <a:gd name="T49" fmla="*/ 105 h 171"/>
              <a:gd name="T50" fmla="*/ 115 w 204"/>
              <a:gd name="T51" fmla="*/ 82 h 171"/>
              <a:gd name="T52" fmla="*/ 150 w 204"/>
              <a:gd name="T53" fmla="*/ 68 h 171"/>
              <a:gd name="T54" fmla="*/ 152 w 204"/>
              <a:gd name="T55" fmla="*/ 68 h 171"/>
              <a:gd name="T56" fmla="*/ 152 w 204"/>
              <a:gd name="T57" fmla="*/ 68 h 171"/>
              <a:gd name="T58" fmla="*/ 152 w 204"/>
              <a:gd name="T59" fmla="*/ 68 h 171"/>
              <a:gd name="T60" fmla="*/ 183 w 204"/>
              <a:gd name="T61" fmla="*/ 81 h 171"/>
              <a:gd name="T62" fmla="*/ 114 w 204"/>
              <a:gd name="T63" fmla="*/ 150 h 171"/>
              <a:gd name="T64" fmla="*/ 90 w 204"/>
              <a:gd name="T65" fmla="*/ 20 h 171"/>
              <a:gd name="T66" fmla="*/ 144 w 204"/>
              <a:gd name="T67" fmla="*/ 20 h 171"/>
              <a:gd name="T68" fmla="*/ 151 w 204"/>
              <a:gd name="T69" fmla="*/ 63 h 171"/>
              <a:gd name="T70" fmla="*/ 150 w 204"/>
              <a:gd name="T71" fmla="*/ 63 h 171"/>
              <a:gd name="T72" fmla="*/ 112 w 204"/>
              <a:gd name="T73" fmla="*/ 79 h 171"/>
              <a:gd name="T74" fmla="*/ 99 w 204"/>
              <a:gd name="T75" fmla="*/ 100 h 171"/>
              <a:gd name="T76" fmla="*/ 54 w 204"/>
              <a:gd name="T77" fmla="*/ 56 h 171"/>
              <a:gd name="T78" fmla="*/ 90 w 204"/>
              <a:gd name="T79" fmla="*/ 20 h 171"/>
              <a:gd name="T80" fmla="*/ 73 w 204"/>
              <a:gd name="T81" fmla="*/ 147 h 171"/>
              <a:gd name="T82" fmla="*/ 45 w 204"/>
              <a:gd name="T83" fmla="*/ 159 h 171"/>
              <a:gd name="T84" fmla="*/ 16 w 204"/>
              <a:gd name="T85" fmla="*/ 147 h 171"/>
              <a:gd name="T86" fmla="*/ 16 w 204"/>
              <a:gd name="T87" fmla="*/ 90 h 171"/>
              <a:gd name="T88" fmla="*/ 49 w 204"/>
              <a:gd name="T89" fmla="*/ 57 h 171"/>
              <a:gd name="T90" fmla="*/ 98 w 204"/>
              <a:gd name="T91" fmla="*/ 106 h 171"/>
              <a:gd name="T92" fmla="*/ 96 w 204"/>
              <a:gd name="T93" fmla="*/ 117 h 171"/>
              <a:gd name="T94" fmla="*/ 97 w 204"/>
              <a:gd name="T95" fmla="*/ 124 h 171"/>
              <a:gd name="T96" fmla="*/ 73 w 204"/>
              <a:gd name="T97" fmla="*/ 147 h 171"/>
              <a:gd name="T98" fmla="*/ 150 w 204"/>
              <a:gd name="T99" fmla="*/ 166 h 171"/>
              <a:gd name="T100" fmla="*/ 117 w 204"/>
              <a:gd name="T101" fmla="*/ 153 h 171"/>
              <a:gd name="T102" fmla="*/ 186 w 204"/>
              <a:gd name="T103" fmla="*/ 84 h 171"/>
              <a:gd name="T104" fmla="*/ 199 w 204"/>
              <a:gd name="T105" fmla="*/ 117 h 171"/>
              <a:gd name="T106" fmla="*/ 150 w 204"/>
              <a:gd name="T107" fmla="*/ 166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04" h="171">
                <a:moveTo>
                  <a:pt x="188" y="79"/>
                </a:moveTo>
                <a:cubicBezTo>
                  <a:pt x="188" y="79"/>
                  <a:pt x="188" y="79"/>
                  <a:pt x="188" y="79"/>
                </a:cubicBezTo>
                <a:cubicBezTo>
                  <a:pt x="188" y="79"/>
                  <a:pt x="188" y="79"/>
                  <a:pt x="188" y="79"/>
                </a:cubicBezTo>
                <a:cubicBezTo>
                  <a:pt x="179" y="71"/>
                  <a:pt x="168" y="65"/>
                  <a:pt x="156" y="64"/>
                </a:cubicBezTo>
                <a:cubicBezTo>
                  <a:pt x="163" y="48"/>
                  <a:pt x="159" y="29"/>
                  <a:pt x="147" y="16"/>
                </a:cubicBezTo>
                <a:cubicBezTo>
                  <a:pt x="130" y="0"/>
                  <a:pt x="103" y="0"/>
                  <a:pt x="87" y="16"/>
                </a:cubicBezTo>
                <a:cubicBezTo>
                  <a:pt x="51" y="52"/>
                  <a:pt x="51" y="52"/>
                  <a:pt x="51" y="52"/>
                </a:cubicBezTo>
                <a:cubicBezTo>
                  <a:pt x="51" y="52"/>
                  <a:pt x="51" y="52"/>
                  <a:pt x="51" y="52"/>
                </a:cubicBezTo>
                <a:cubicBezTo>
                  <a:pt x="50" y="51"/>
                  <a:pt x="48" y="51"/>
                  <a:pt x="48" y="52"/>
                </a:cubicBezTo>
                <a:cubicBezTo>
                  <a:pt x="13" y="87"/>
                  <a:pt x="13" y="87"/>
                  <a:pt x="13" y="87"/>
                </a:cubicBezTo>
                <a:cubicBezTo>
                  <a:pt x="4" y="95"/>
                  <a:pt x="0" y="107"/>
                  <a:pt x="0" y="119"/>
                </a:cubicBezTo>
                <a:cubicBezTo>
                  <a:pt x="0" y="131"/>
                  <a:pt x="4" y="142"/>
                  <a:pt x="13" y="150"/>
                </a:cubicBezTo>
                <a:cubicBezTo>
                  <a:pt x="21" y="159"/>
                  <a:pt x="33" y="164"/>
                  <a:pt x="45" y="164"/>
                </a:cubicBezTo>
                <a:cubicBezTo>
                  <a:pt x="57" y="164"/>
                  <a:pt x="68" y="159"/>
                  <a:pt x="76" y="150"/>
                </a:cubicBezTo>
                <a:cubicBezTo>
                  <a:pt x="98" y="129"/>
                  <a:pt x="98" y="129"/>
                  <a:pt x="98" y="129"/>
                </a:cubicBezTo>
                <a:cubicBezTo>
                  <a:pt x="100" y="139"/>
                  <a:pt x="105" y="148"/>
                  <a:pt x="112" y="155"/>
                </a:cubicBezTo>
                <a:cubicBezTo>
                  <a:pt x="112" y="155"/>
                  <a:pt x="112" y="155"/>
                  <a:pt x="112" y="155"/>
                </a:cubicBezTo>
                <a:cubicBezTo>
                  <a:pt x="112" y="155"/>
                  <a:pt x="112" y="155"/>
                  <a:pt x="112" y="155"/>
                </a:cubicBezTo>
                <a:cubicBezTo>
                  <a:pt x="122" y="165"/>
                  <a:pt x="135" y="171"/>
                  <a:pt x="150" y="171"/>
                </a:cubicBezTo>
                <a:cubicBezTo>
                  <a:pt x="180" y="171"/>
                  <a:pt x="204" y="147"/>
                  <a:pt x="204" y="117"/>
                </a:cubicBezTo>
                <a:cubicBezTo>
                  <a:pt x="204" y="102"/>
                  <a:pt x="198" y="89"/>
                  <a:pt x="188" y="79"/>
                </a:cubicBezTo>
                <a:close/>
                <a:moveTo>
                  <a:pt x="114" y="150"/>
                </a:moveTo>
                <a:cubicBezTo>
                  <a:pt x="106" y="141"/>
                  <a:pt x="101" y="130"/>
                  <a:pt x="101" y="117"/>
                </a:cubicBezTo>
                <a:cubicBezTo>
                  <a:pt x="101" y="113"/>
                  <a:pt x="101" y="109"/>
                  <a:pt x="102" y="106"/>
                </a:cubicBezTo>
                <a:cubicBezTo>
                  <a:pt x="102" y="105"/>
                  <a:pt x="102" y="105"/>
                  <a:pt x="102" y="105"/>
                </a:cubicBezTo>
                <a:cubicBezTo>
                  <a:pt x="105" y="97"/>
                  <a:pt x="109" y="89"/>
                  <a:pt x="115" y="82"/>
                </a:cubicBezTo>
                <a:cubicBezTo>
                  <a:pt x="125" y="73"/>
                  <a:pt x="137" y="68"/>
                  <a:pt x="150" y="68"/>
                </a:cubicBezTo>
                <a:cubicBezTo>
                  <a:pt x="151" y="68"/>
                  <a:pt x="151" y="68"/>
                  <a:pt x="152" y="68"/>
                </a:cubicBezTo>
                <a:cubicBezTo>
                  <a:pt x="152" y="68"/>
                  <a:pt x="152" y="68"/>
                  <a:pt x="152" y="68"/>
                </a:cubicBezTo>
                <a:cubicBezTo>
                  <a:pt x="152" y="68"/>
                  <a:pt x="152" y="68"/>
                  <a:pt x="152" y="68"/>
                </a:cubicBezTo>
                <a:cubicBezTo>
                  <a:pt x="164" y="69"/>
                  <a:pt x="175" y="73"/>
                  <a:pt x="183" y="81"/>
                </a:cubicBezTo>
                <a:lnTo>
                  <a:pt x="114" y="150"/>
                </a:lnTo>
                <a:close/>
                <a:moveTo>
                  <a:pt x="90" y="20"/>
                </a:moveTo>
                <a:cubicBezTo>
                  <a:pt x="105" y="5"/>
                  <a:pt x="129" y="5"/>
                  <a:pt x="144" y="20"/>
                </a:cubicBezTo>
                <a:cubicBezTo>
                  <a:pt x="155" y="31"/>
                  <a:pt x="158" y="49"/>
                  <a:pt x="151" y="63"/>
                </a:cubicBezTo>
                <a:cubicBezTo>
                  <a:pt x="150" y="63"/>
                  <a:pt x="150" y="63"/>
                  <a:pt x="150" y="63"/>
                </a:cubicBezTo>
                <a:cubicBezTo>
                  <a:pt x="136" y="63"/>
                  <a:pt x="122" y="69"/>
                  <a:pt x="112" y="79"/>
                </a:cubicBezTo>
                <a:cubicBezTo>
                  <a:pt x="106" y="85"/>
                  <a:pt x="102" y="92"/>
                  <a:pt x="99" y="100"/>
                </a:cubicBezTo>
                <a:cubicBezTo>
                  <a:pt x="54" y="56"/>
                  <a:pt x="54" y="56"/>
                  <a:pt x="54" y="56"/>
                </a:cubicBezTo>
                <a:lnTo>
                  <a:pt x="90" y="20"/>
                </a:lnTo>
                <a:close/>
                <a:moveTo>
                  <a:pt x="73" y="147"/>
                </a:moveTo>
                <a:cubicBezTo>
                  <a:pt x="66" y="155"/>
                  <a:pt x="55" y="159"/>
                  <a:pt x="45" y="159"/>
                </a:cubicBezTo>
                <a:cubicBezTo>
                  <a:pt x="34" y="159"/>
                  <a:pt x="24" y="155"/>
                  <a:pt x="16" y="147"/>
                </a:cubicBezTo>
                <a:cubicBezTo>
                  <a:pt x="1" y="131"/>
                  <a:pt x="1" y="106"/>
                  <a:pt x="16" y="90"/>
                </a:cubicBezTo>
                <a:cubicBezTo>
                  <a:pt x="49" y="57"/>
                  <a:pt x="49" y="57"/>
                  <a:pt x="49" y="57"/>
                </a:cubicBezTo>
                <a:cubicBezTo>
                  <a:pt x="98" y="106"/>
                  <a:pt x="98" y="106"/>
                  <a:pt x="98" y="106"/>
                </a:cubicBezTo>
                <a:cubicBezTo>
                  <a:pt x="97" y="109"/>
                  <a:pt x="96" y="113"/>
                  <a:pt x="96" y="117"/>
                </a:cubicBezTo>
                <a:cubicBezTo>
                  <a:pt x="96" y="119"/>
                  <a:pt x="96" y="121"/>
                  <a:pt x="97" y="124"/>
                </a:cubicBezTo>
                <a:lnTo>
                  <a:pt x="73" y="147"/>
                </a:lnTo>
                <a:close/>
                <a:moveTo>
                  <a:pt x="150" y="166"/>
                </a:moveTo>
                <a:cubicBezTo>
                  <a:pt x="137" y="166"/>
                  <a:pt x="126" y="161"/>
                  <a:pt x="117" y="153"/>
                </a:cubicBezTo>
                <a:cubicBezTo>
                  <a:pt x="186" y="84"/>
                  <a:pt x="186" y="84"/>
                  <a:pt x="186" y="84"/>
                </a:cubicBezTo>
                <a:cubicBezTo>
                  <a:pt x="194" y="93"/>
                  <a:pt x="199" y="104"/>
                  <a:pt x="199" y="117"/>
                </a:cubicBezTo>
                <a:cubicBezTo>
                  <a:pt x="199" y="144"/>
                  <a:pt x="177" y="166"/>
                  <a:pt x="150" y="16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3200">
              <a:solidFill>
                <a:srgbClr val="FFFFFF"/>
              </a:solidFill>
            </a:endParaRPr>
          </a:p>
        </p:txBody>
      </p:sp>
      <p:grpSp>
        <p:nvGrpSpPr>
          <p:cNvPr id="82" name="Group 61"/>
          <p:cNvGrpSpPr>
            <a:grpSpLocks noChangeAspect="1"/>
          </p:cNvGrpSpPr>
          <p:nvPr/>
        </p:nvGrpSpPr>
        <p:grpSpPr>
          <a:xfrm>
            <a:off x="2177371" y="2440672"/>
            <a:ext cx="639435" cy="679099"/>
            <a:chOff x="476250" y="5167313"/>
            <a:chExt cx="1484313" cy="1576387"/>
          </a:xfrm>
        </p:grpSpPr>
        <p:sp>
          <p:nvSpPr>
            <p:cNvPr id="83" name="Freeform 13"/>
            <p:cNvSpPr>
              <a:spLocks noEditPoints="1"/>
            </p:cNvSpPr>
            <p:nvPr/>
          </p:nvSpPr>
          <p:spPr bwMode="auto">
            <a:xfrm>
              <a:off x="476250" y="5167313"/>
              <a:ext cx="1484313" cy="1576387"/>
            </a:xfrm>
            <a:custGeom>
              <a:avLst/>
              <a:gdLst>
                <a:gd name="T0" fmla="*/ 177 w 185"/>
                <a:gd name="T1" fmla="*/ 153 h 196"/>
                <a:gd name="T2" fmla="*/ 123 w 185"/>
                <a:gd name="T3" fmla="*/ 42 h 196"/>
                <a:gd name="T4" fmla="*/ 123 w 185"/>
                <a:gd name="T5" fmla="*/ 23 h 196"/>
                <a:gd name="T6" fmla="*/ 130 w 185"/>
                <a:gd name="T7" fmla="*/ 23 h 196"/>
                <a:gd name="T8" fmla="*/ 133 w 185"/>
                <a:gd name="T9" fmla="*/ 21 h 196"/>
                <a:gd name="T10" fmla="*/ 133 w 185"/>
                <a:gd name="T11" fmla="*/ 2 h 196"/>
                <a:gd name="T12" fmla="*/ 130 w 185"/>
                <a:gd name="T13" fmla="*/ 0 h 196"/>
                <a:gd name="T14" fmla="*/ 53 w 185"/>
                <a:gd name="T15" fmla="*/ 0 h 196"/>
                <a:gd name="T16" fmla="*/ 51 w 185"/>
                <a:gd name="T17" fmla="*/ 2 h 196"/>
                <a:gd name="T18" fmla="*/ 51 w 185"/>
                <a:gd name="T19" fmla="*/ 21 h 196"/>
                <a:gd name="T20" fmla="*/ 53 w 185"/>
                <a:gd name="T21" fmla="*/ 23 h 196"/>
                <a:gd name="T22" fmla="*/ 62 w 185"/>
                <a:gd name="T23" fmla="*/ 23 h 196"/>
                <a:gd name="T24" fmla="*/ 62 w 185"/>
                <a:gd name="T25" fmla="*/ 42 h 196"/>
                <a:gd name="T26" fmla="*/ 8 w 185"/>
                <a:gd name="T27" fmla="*/ 153 h 196"/>
                <a:gd name="T28" fmla="*/ 5 w 185"/>
                <a:gd name="T29" fmla="*/ 188 h 196"/>
                <a:gd name="T30" fmla="*/ 24 w 185"/>
                <a:gd name="T31" fmla="*/ 196 h 196"/>
                <a:gd name="T32" fmla="*/ 162 w 185"/>
                <a:gd name="T33" fmla="*/ 196 h 196"/>
                <a:gd name="T34" fmla="*/ 180 w 185"/>
                <a:gd name="T35" fmla="*/ 188 h 196"/>
                <a:gd name="T36" fmla="*/ 177 w 185"/>
                <a:gd name="T37" fmla="*/ 153 h 196"/>
                <a:gd name="T38" fmla="*/ 55 w 185"/>
                <a:gd name="T39" fmla="*/ 4 h 196"/>
                <a:gd name="T40" fmla="*/ 128 w 185"/>
                <a:gd name="T41" fmla="*/ 4 h 196"/>
                <a:gd name="T42" fmla="*/ 128 w 185"/>
                <a:gd name="T43" fmla="*/ 18 h 196"/>
                <a:gd name="T44" fmla="*/ 121 w 185"/>
                <a:gd name="T45" fmla="*/ 18 h 196"/>
                <a:gd name="T46" fmla="*/ 65 w 185"/>
                <a:gd name="T47" fmla="*/ 18 h 196"/>
                <a:gd name="T48" fmla="*/ 55 w 185"/>
                <a:gd name="T49" fmla="*/ 18 h 196"/>
                <a:gd name="T50" fmla="*/ 55 w 185"/>
                <a:gd name="T51" fmla="*/ 4 h 196"/>
                <a:gd name="T52" fmla="*/ 176 w 185"/>
                <a:gd name="T53" fmla="*/ 185 h 196"/>
                <a:gd name="T54" fmla="*/ 162 w 185"/>
                <a:gd name="T55" fmla="*/ 191 h 196"/>
                <a:gd name="T56" fmla="*/ 24 w 185"/>
                <a:gd name="T57" fmla="*/ 191 h 196"/>
                <a:gd name="T58" fmla="*/ 9 w 185"/>
                <a:gd name="T59" fmla="*/ 185 h 196"/>
                <a:gd name="T60" fmla="*/ 13 w 185"/>
                <a:gd name="T61" fmla="*/ 155 h 196"/>
                <a:gd name="T62" fmla="*/ 67 w 185"/>
                <a:gd name="T63" fmla="*/ 44 h 196"/>
                <a:gd name="T64" fmla="*/ 67 w 185"/>
                <a:gd name="T65" fmla="*/ 43 h 196"/>
                <a:gd name="T66" fmla="*/ 67 w 185"/>
                <a:gd name="T67" fmla="*/ 23 h 196"/>
                <a:gd name="T68" fmla="*/ 118 w 185"/>
                <a:gd name="T69" fmla="*/ 23 h 196"/>
                <a:gd name="T70" fmla="*/ 118 w 185"/>
                <a:gd name="T71" fmla="*/ 43 h 196"/>
                <a:gd name="T72" fmla="*/ 119 w 185"/>
                <a:gd name="T73" fmla="*/ 44 h 196"/>
                <a:gd name="T74" fmla="*/ 173 w 185"/>
                <a:gd name="T75" fmla="*/ 155 h 196"/>
                <a:gd name="T76" fmla="*/ 176 w 185"/>
                <a:gd name="T77" fmla="*/ 185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85" h="196">
                  <a:moveTo>
                    <a:pt x="177" y="153"/>
                  </a:moveTo>
                  <a:cubicBezTo>
                    <a:pt x="123" y="42"/>
                    <a:pt x="123" y="42"/>
                    <a:pt x="123" y="42"/>
                  </a:cubicBezTo>
                  <a:cubicBezTo>
                    <a:pt x="123" y="23"/>
                    <a:pt x="123" y="23"/>
                    <a:pt x="123" y="23"/>
                  </a:cubicBezTo>
                  <a:cubicBezTo>
                    <a:pt x="130" y="23"/>
                    <a:pt x="130" y="23"/>
                    <a:pt x="130" y="23"/>
                  </a:cubicBezTo>
                  <a:cubicBezTo>
                    <a:pt x="132" y="23"/>
                    <a:pt x="133" y="22"/>
                    <a:pt x="133" y="21"/>
                  </a:cubicBezTo>
                  <a:cubicBezTo>
                    <a:pt x="133" y="2"/>
                    <a:pt x="133" y="2"/>
                    <a:pt x="133" y="2"/>
                  </a:cubicBezTo>
                  <a:cubicBezTo>
                    <a:pt x="133" y="1"/>
                    <a:pt x="132" y="0"/>
                    <a:pt x="130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2" y="0"/>
                    <a:pt x="51" y="1"/>
                    <a:pt x="51" y="2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1" y="22"/>
                    <a:pt x="52" y="23"/>
                    <a:pt x="53" y="23"/>
                  </a:cubicBezTo>
                  <a:cubicBezTo>
                    <a:pt x="62" y="23"/>
                    <a:pt x="62" y="23"/>
                    <a:pt x="62" y="23"/>
                  </a:cubicBezTo>
                  <a:cubicBezTo>
                    <a:pt x="62" y="42"/>
                    <a:pt x="62" y="42"/>
                    <a:pt x="62" y="42"/>
                  </a:cubicBezTo>
                  <a:cubicBezTo>
                    <a:pt x="8" y="153"/>
                    <a:pt x="8" y="153"/>
                    <a:pt x="8" y="153"/>
                  </a:cubicBezTo>
                  <a:cubicBezTo>
                    <a:pt x="1" y="169"/>
                    <a:pt x="0" y="181"/>
                    <a:pt x="5" y="188"/>
                  </a:cubicBezTo>
                  <a:cubicBezTo>
                    <a:pt x="9" y="193"/>
                    <a:pt x="15" y="196"/>
                    <a:pt x="24" y="196"/>
                  </a:cubicBezTo>
                  <a:cubicBezTo>
                    <a:pt x="162" y="196"/>
                    <a:pt x="162" y="196"/>
                    <a:pt x="162" y="196"/>
                  </a:cubicBezTo>
                  <a:cubicBezTo>
                    <a:pt x="171" y="196"/>
                    <a:pt x="177" y="193"/>
                    <a:pt x="180" y="188"/>
                  </a:cubicBezTo>
                  <a:cubicBezTo>
                    <a:pt x="185" y="181"/>
                    <a:pt x="184" y="169"/>
                    <a:pt x="177" y="153"/>
                  </a:cubicBezTo>
                  <a:close/>
                  <a:moveTo>
                    <a:pt x="55" y="4"/>
                  </a:moveTo>
                  <a:cubicBezTo>
                    <a:pt x="128" y="4"/>
                    <a:pt x="128" y="4"/>
                    <a:pt x="128" y="4"/>
                  </a:cubicBezTo>
                  <a:cubicBezTo>
                    <a:pt x="128" y="18"/>
                    <a:pt x="128" y="18"/>
                    <a:pt x="128" y="18"/>
                  </a:cubicBezTo>
                  <a:cubicBezTo>
                    <a:pt x="121" y="18"/>
                    <a:pt x="121" y="18"/>
                    <a:pt x="121" y="18"/>
                  </a:cubicBezTo>
                  <a:cubicBezTo>
                    <a:pt x="65" y="18"/>
                    <a:pt x="65" y="18"/>
                    <a:pt x="65" y="18"/>
                  </a:cubicBezTo>
                  <a:cubicBezTo>
                    <a:pt x="55" y="18"/>
                    <a:pt x="55" y="18"/>
                    <a:pt x="55" y="18"/>
                  </a:cubicBezTo>
                  <a:lnTo>
                    <a:pt x="55" y="4"/>
                  </a:lnTo>
                  <a:close/>
                  <a:moveTo>
                    <a:pt x="176" y="185"/>
                  </a:moveTo>
                  <a:cubicBezTo>
                    <a:pt x="174" y="189"/>
                    <a:pt x="169" y="191"/>
                    <a:pt x="162" y="191"/>
                  </a:cubicBezTo>
                  <a:cubicBezTo>
                    <a:pt x="24" y="191"/>
                    <a:pt x="24" y="191"/>
                    <a:pt x="24" y="191"/>
                  </a:cubicBezTo>
                  <a:cubicBezTo>
                    <a:pt x="16" y="191"/>
                    <a:pt x="12" y="189"/>
                    <a:pt x="9" y="185"/>
                  </a:cubicBezTo>
                  <a:cubicBezTo>
                    <a:pt x="5" y="180"/>
                    <a:pt x="7" y="169"/>
                    <a:pt x="13" y="155"/>
                  </a:cubicBezTo>
                  <a:cubicBezTo>
                    <a:pt x="67" y="44"/>
                    <a:pt x="67" y="44"/>
                    <a:pt x="67" y="44"/>
                  </a:cubicBezTo>
                  <a:cubicBezTo>
                    <a:pt x="67" y="44"/>
                    <a:pt x="67" y="43"/>
                    <a:pt x="67" y="43"/>
                  </a:cubicBezTo>
                  <a:cubicBezTo>
                    <a:pt x="67" y="23"/>
                    <a:pt x="67" y="23"/>
                    <a:pt x="67" y="23"/>
                  </a:cubicBezTo>
                  <a:cubicBezTo>
                    <a:pt x="118" y="23"/>
                    <a:pt x="118" y="23"/>
                    <a:pt x="118" y="23"/>
                  </a:cubicBezTo>
                  <a:cubicBezTo>
                    <a:pt x="118" y="43"/>
                    <a:pt x="118" y="43"/>
                    <a:pt x="118" y="43"/>
                  </a:cubicBezTo>
                  <a:cubicBezTo>
                    <a:pt x="118" y="43"/>
                    <a:pt x="118" y="44"/>
                    <a:pt x="119" y="44"/>
                  </a:cubicBezTo>
                  <a:cubicBezTo>
                    <a:pt x="173" y="155"/>
                    <a:pt x="173" y="155"/>
                    <a:pt x="173" y="155"/>
                  </a:cubicBezTo>
                  <a:cubicBezTo>
                    <a:pt x="179" y="169"/>
                    <a:pt x="180" y="180"/>
                    <a:pt x="176" y="18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solidFill>
                  <a:srgbClr val="FFFFFF"/>
                </a:solidFill>
              </a:endParaRPr>
            </a:p>
          </p:txBody>
        </p:sp>
        <p:sp>
          <p:nvSpPr>
            <p:cNvPr id="84" name="Freeform 14"/>
            <p:cNvSpPr>
              <a:spLocks noEditPoints="1"/>
            </p:cNvSpPr>
            <p:nvPr/>
          </p:nvSpPr>
          <p:spPr bwMode="auto">
            <a:xfrm>
              <a:off x="812800" y="5770563"/>
              <a:ext cx="811213" cy="812800"/>
            </a:xfrm>
            <a:custGeom>
              <a:avLst/>
              <a:gdLst>
                <a:gd name="T0" fmla="*/ 99 w 101"/>
                <a:gd name="T1" fmla="*/ 35 h 101"/>
                <a:gd name="T2" fmla="*/ 99 w 101"/>
                <a:gd name="T3" fmla="*/ 35 h 101"/>
                <a:gd name="T4" fmla="*/ 99 w 101"/>
                <a:gd name="T5" fmla="*/ 35 h 101"/>
                <a:gd name="T6" fmla="*/ 99 w 101"/>
                <a:gd name="T7" fmla="*/ 35 h 101"/>
                <a:gd name="T8" fmla="*/ 98 w 101"/>
                <a:gd name="T9" fmla="*/ 35 h 101"/>
                <a:gd name="T10" fmla="*/ 98 w 101"/>
                <a:gd name="T11" fmla="*/ 35 h 101"/>
                <a:gd name="T12" fmla="*/ 98 w 101"/>
                <a:gd name="T13" fmla="*/ 34 h 101"/>
                <a:gd name="T14" fmla="*/ 98 w 101"/>
                <a:gd name="T15" fmla="*/ 34 h 101"/>
                <a:gd name="T16" fmla="*/ 98 w 101"/>
                <a:gd name="T17" fmla="*/ 34 h 101"/>
                <a:gd name="T18" fmla="*/ 98 w 101"/>
                <a:gd name="T19" fmla="*/ 34 h 101"/>
                <a:gd name="T20" fmla="*/ 97 w 101"/>
                <a:gd name="T21" fmla="*/ 34 h 101"/>
                <a:gd name="T22" fmla="*/ 97 w 101"/>
                <a:gd name="T23" fmla="*/ 34 h 101"/>
                <a:gd name="T24" fmla="*/ 96 w 101"/>
                <a:gd name="T25" fmla="*/ 34 h 101"/>
                <a:gd name="T26" fmla="*/ 74 w 101"/>
                <a:gd name="T27" fmla="*/ 40 h 101"/>
                <a:gd name="T28" fmla="*/ 51 w 101"/>
                <a:gd name="T29" fmla="*/ 0 h 101"/>
                <a:gd name="T30" fmla="*/ 26 w 101"/>
                <a:gd name="T31" fmla="*/ 39 h 101"/>
                <a:gd name="T32" fmla="*/ 6 w 101"/>
                <a:gd name="T33" fmla="*/ 34 h 101"/>
                <a:gd name="T34" fmla="*/ 6 w 101"/>
                <a:gd name="T35" fmla="*/ 33 h 101"/>
                <a:gd name="T36" fmla="*/ 3 w 101"/>
                <a:gd name="T37" fmla="*/ 35 h 101"/>
                <a:gd name="T38" fmla="*/ 3 w 101"/>
                <a:gd name="T39" fmla="*/ 35 h 101"/>
                <a:gd name="T40" fmla="*/ 3 w 101"/>
                <a:gd name="T41" fmla="*/ 35 h 101"/>
                <a:gd name="T42" fmla="*/ 0 w 101"/>
                <a:gd name="T43" fmla="*/ 50 h 101"/>
                <a:gd name="T44" fmla="*/ 51 w 101"/>
                <a:gd name="T45" fmla="*/ 101 h 101"/>
                <a:gd name="T46" fmla="*/ 101 w 101"/>
                <a:gd name="T47" fmla="*/ 50 h 101"/>
                <a:gd name="T48" fmla="*/ 99 w 101"/>
                <a:gd name="T49" fmla="*/ 35 h 101"/>
                <a:gd name="T50" fmla="*/ 99 w 101"/>
                <a:gd name="T51" fmla="*/ 35 h 101"/>
                <a:gd name="T52" fmla="*/ 51 w 101"/>
                <a:gd name="T53" fmla="*/ 5 h 101"/>
                <a:gd name="T54" fmla="*/ 70 w 101"/>
                <a:gd name="T55" fmla="*/ 42 h 101"/>
                <a:gd name="T56" fmla="*/ 52 w 101"/>
                <a:gd name="T57" fmla="*/ 60 h 101"/>
                <a:gd name="T58" fmla="*/ 31 w 101"/>
                <a:gd name="T59" fmla="*/ 41 h 101"/>
                <a:gd name="T60" fmla="*/ 51 w 101"/>
                <a:gd name="T61" fmla="*/ 5 h 101"/>
                <a:gd name="T62" fmla="*/ 5 w 101"/>
                <a:gd name="T63" fmla="*/ 50 h 101"/>
                <a:gd name="T64" fmla="*/ 7 w 101"/>
                <a:gd name="T65" fmla="*/ 38 h 101"/>
                <a:gd name="T66" fmla="*/ 49 w 101"/>
                <a:gd name="T67" fmla="*/ 64 h 101"/>
                <a:gd name="T68" fmla="*/ 41 w 101"/>
                <a:gd name="T69" fmla="*/ 93 h 101"/>
                <a:gd name="T70" fmla="*/ 41 w 101"/>
                <a:gd name="T71" fmla="*/ 95 h 101"/>
                <a:gd name="T72" fmla="*/ 5 w 101"/>
                <a:gd name="T73" fmla="*/ 50 h 101"/>
                <a:gd name="T74" fmla="*/ 51 w 101"/>
                <a:gd name="T75" fmla="*/ 96 h 101"/>
                <a:gd name="T76" fmla="*/ 46 w 101"/>
                <a:gd name="T77" fmla="*/ 96 h 101"/>
                <a:gd name="T78" fmla="*/ 46 w 101"/>
                <a:gd name="T79" fmla="*/ 93 h 101"/>
                <a:gd name="T80" fmla="*/ 95 w 101"/>
                <a:gd name="T81" fmla="*/ 39 h 101"/>
                <a:gd name="T82" fmla="*/ 96 w 101"/>
                <a:gd name="T83" fmla="*/ 50 h 101"/>
                <a:gd name="T84" fmla="*/ 51 w 101"/>
                <a:gd name="T85" fmla="*/ 9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1" h="101">
                  <a:moveTo>
                    <a:pt x="99" y="35"/>
                  </a:move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8" y="35"/>
                    <a:pt x="98" y="35"/>
                    <a:pt x="98" y="35"/>
                  </a:cubicBezTo>
                  <a:cubicBezTo>
                    <a:pt x="98" y="35"/>
                    <a:pt x="98" y="35"/>
                    <a:pt x="98" y="35"/>
                  </a:cubicBezTo>
                  <a:cubicBezTo>
                    <a:pt x="98" y="34"/>
                    <a:pt x="98" y="34"/>
                    <a:pt x="98" y="34"/>
                  </a:cubicBezTo>
                  <a:cubicBezTo>
                    <a:pt x="98" y="34"/>
                    <a:pt x="98" y="34"/>
                    <a:pt x="98" y="34"/>
                  </a:cubicBezTo>
                  <a:cubicBezTo>
                    <a:pt x="98" y="34"/>
                    <a:pt x="98" y="34"/>
                    <a:pt x="98" y="34"/>
                  </a:cubicBezTo>
                  <a:cubicBezTo>
                    <a:pt x="98" y="34"/>
                    <a:pt x="98" y="34"/>
                    <a:pt x="98" y="34"/>
                  </a:cubicBezTo>
                  <a:cubicBezTo>
                    <a:pt x="97" y="34"/>
                    <a:pt x="97" y="34"/>
                    <a:pt x="97" y="34"/>
                  </a:cubicBezTo>
                  <a:cubicBezTo>
                    <a:pt x="97" y="34"/>
                    <a:pt x="97" y="34"/>
                    <a:pt x="97" y="34"/>
                  </a:cubicBezTo>
                  <a:cubicBezTo>
                    <a:pt x="97" y="34"/>
                    <a:pt x="96" y="34"/>
                    <a:pt x="96" y="34"/>
                  </a:cubicBezTo>
                  <a:cubicBezTo>
                    <a:pt x="88" y="34"/>
                    <a:pt x="81" y="36"/>
                    <a:pt x="74" y="40"/>
                  </a:cubicBezTo>
                  <a:cubicBezTo>
                    <a:pt x="69" y="17"/>
                    <a:pt x="56" y="0"/>
                    <a:pt x="51" y="0"/>
                  </a:cubicBezTo>
                  <a:cubicBezTo>
                    <a:pt x="46" y="0"/>
                    <a:pt x="30" y="15"/>
                    <a:pt x="26" y="39"/>
                  </a:cubicBezTo>
                  <a:cubicBezTo>
                    <a:pt x="20" y="36"/>
                    <a:pt x="13" y="34"/>
                    <a:pt x="6" y="34"/>
                  </a:cubicBezTo>
                  <a:cubicBezTo>
                    <a:pt x="6" y="33"/>
                    <a:pt x="6" y="33"/>
                    <a:pt x="6" y="33"/>
                  </a:cubicBezTo>
                  <a:cubicBezTo>
                    <a:pt x="5" y="33"/>
                    <a:pt x="3" y="34"/>
                    <a:pt x="3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1" y="40"/>
                    <a:pt x="0" y="45"/>
                    <a:pt x="0" y="50"/>
                  </a:cubicBezTo>
                  <a:cubicBezTo>
                    <a:pt x="0" y="78"/>
                    <a:pt x="23" y="101"/>
                    <a:pt x="51" y="101"/>
                  </a:cubicBezTo>
                  <a:cubicBezTo>
                    <a:pt x="78" y="101"/>
                    <a:pt x="101" y="78"/>
                    <a:pt x="101" y="50"/>
                  </a:cubicBezTo>
                  <a:cubicBezTo>
                    <a:pt x="101" y="45"/>
                    <a:pt x="100" y="40"/>
                    <a:pt x="99" y="35"/>
                  </a:cubicBezTo>
                  <a:cubicBezTo>
                    <a:pt x="99" y="35"/>
                    <a:pt x="99" y="35"/>
                    <a:pt x="99" y="35"/>
                  </a:cubicBezTo>
                  <a:close/>
                  <a:moveTo>
                    <a:pt x="51" y="5"/>
                  </a:moveTo>
                  <a:cubicBezTo>
                    <a:pt x="53" y="6"/>
                    <a:pt x="66" y="20"/>
                    <a:pt x="70" y="42"/>
                  </a:cubicBezTo>
                  <a:cubicBezTo>
                    <a:pt x="63" y="47"/>
                    <a:pt x="57" y="53"/>
                    <a:pt x="52" y="60"/>
                  </a:cubicBezTo>
                  <a:cubicBezTo>
                    <a:pt x="46" y="52"/>
                    <a:pt x="39" y="45"/>
                    <a:pt x="31" y="41"/>
                  </a:cubicBezTo>
                  <a:cubicBezTo>
                    <a:pt x="34" y="19"/>
                    <a:pt x="48" y="5"/>
                    <a:pt x="51" y="5"/>
                  </a:cubicBezTo>
                  <a:close/>
                  <a:moveTo>
                    <a:pt x="5" y="50"/>
                  </a:moveTo>
                  <a:cubicBezTo>
                    <a:pt x="5" y="46"/>
                    <a:pt x="6" y="42"/>
                    <a:pt x="7" y="38"/>
                  </a:cubicBezTo>
                  <a:cubicBezTo>
                    <a:pt x="24" y="40"/>
                    <a:pt x="40" y="49"/>
                    <a:pt x="49" y="64"/>
                  </a:cubicBezTo>
                  <a:cubicBezTo>
                    <a:pt x="44" y="73"/>
                    <a:pt x="41" y="83"/>
                    <a:pt x="41" y="93"/>
                  </a:cubicBezTo>
                  <a:cubicBezTo>
                    <a:pt x="41" y="94"/>
                    <a:pt x="41" y="94"/>
                    <a:pt x="41" y="95"/>
                  </a:cubicBezTo>
                  <a:cubicBezTo>
                    <a:pt x="21" y="91"/>
                    <a:pt x="5" y="72"/>
                    <a:pt x="5" y="50"/>
                  </a:cubicBezTo>
                  <a:close/>
                  <a:moveTo>
                    <a:pt x="51" y="96"/>
                  </a:moveTo>
                  <a:cubicBezTo>
                    <a:pt x="49" y="96"/>
                    <a:pt x="48" y="96"/>
                    <a:pt x="46" y="96"/>
                  </a:cubicBezTo>
                  <a:cubicBezTo>
                    <a:pt x="46" y="95"/>
                    <a:pt x="46" y="94"/>
                    <a:pt x="46" y="93"/>
                  </a:cubicBezTo>
                  <a:cubicBezTo>
                    <a:pt x="46" y="65"/>
                    <a:pt x="67" y="42"/>
                    <a:pt x="95" y="39"/>
                  </a:cubicBezTo>
                  <a:cubicBezTo>
                    <a:pt x="96" y="42"/>
                    <a:pt x="96" y="46"/>
                    <a:pt x="96" y="50"/>
                  </a:cubicBezTo>
                  <a:cubicBezTo>
                    <a:pt x="96" y="75"/>
                    <a:pt x="76" y="96"/>
                    <a:pt x="51" y="9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solidFill>
                  <a:srgbClr val="FFFFFF"/>
                </a:solidFill>
              </a:endParaRPr>
            </a:p>
          </p:txBody>
        </p:sp>
      </p:grpSp>
      <p:grpSp>
        <p:nvGrpSpPr>
          <p:cNvPr id="93" name="Group 60"/>
          <p:cNvGrpSpPr>
            <a:grpSpLocks noChangeAspect="1"/>
          </p:cNvGrpSpPr>
          <p:nvPr/>
        </p:nvGrpSpPr>
        <p:grpSpPr>
          <a:xfrm>
            <a:off x="4508189" y="2433221"/>
            <a:ext cx="788523" cy="685939"/>
            <a:chOff x="3486150" y="5151438"/>
            <a:chExt cx="1830388" cy="1592262"/>
          </a:xfrm>
        </p:grpSpPr>
        <p:sp>
          <p:nvSpPr>
            <p:cNvPr id="94" name="Freeform 22"/>
            <p:cNvSpPr>
              <a:spLocks noEditPoints="1"/>
            </p:cNvSpPr>
            <p:nvPr/>
          </p:nvSpPr>
          <p:spPr bwMode="auto">
            <a:xfrm>
              <a:off x="3486150" y="5151438"/>
              <a:ext cx="1830388" cy="1592262"/>
            </a:xfrm>
            <a:custGeom>
              <a:avLst/>
              <a:gdLst>
                <a:gd name="T0" fmla="*/ 226 w 228"/>
                <a:gd name="T1" fmla="*/ 75 h 198"/>
                <a:gd name="T2" fmla="*/ 211 w 228"/>
                <a:gd name="T3" fmla="*/ 64 h 198"/>
                <a:gd name="T4" fmla="*/ 211 w 228"/>
                <a:gd name="T5" fmla="*/ 64 h 198"/>
                <a:gd name="T6" fmla="*/ 115 w 228"/>
                <a:gd name="T7" fmla="*/ 0 h 198"/>
                <a:gd name="T8" fmla="*/ 112 w 228"/>
                <a:gd name="T9" fmla="*/ 0 h 198"/>
                <a:gd name="T10" fmla="*/ 71 w 228"/>
                <a:gd name="T11" fmla="*/ 28 h 198"/>
                <a:gd name="T12" fmla="*/ 71 w 228"/>
                <a:gd name="T13" fmla="*/ 10 h 198"/>
                <a:gd name="T14" fmla="*/ 69 w 228"/>
                <a:gd name="T15" fmla="*/ 8 h 198"/>
                <a:gd name="T16" fmla="*/ 41 w 228"/>
                <a:gd name="T17" fmla="*/ 8 h 198"/>
                <a:gd name="T18" fmla="*/ 41 w 228"/>
                <a:gd name="T19" fmla="*/ 8 h 198"/>
                <a:gd name="T20" fmla="*/ 40 w 228"/>
                <a:gd name="T21" fmla="*/ 9 h 198"/>
                <a:gd name="T22" fmla="*/ 39 w 228"/>
                <a:gd name="T23" fmla="*/ 10 h 198"/>
                <a:gd name="T24" fmla="*/ 39 w 228"/>
                <a:gd name="T25" fmla="*/ 49 h 198"/>
                <a:gd name="T26" fmla="*/ 1 w 228"/>
                <a:gd name="T27" fmla="*/ 75 h 198"/>
                <a:gd name="T28" fmla="*/ 1 w 228"/>
                <a:gd name="T29" fmla="*/ 78 h 198"/>
                <a:gd name="T30" fmla="*/ 4 w 228"/>
                <a:gd name="T31" fmla="*/ 78 h 198"/>
                <a:gd name="T32" fmla="*/ 19 w 228"/>
                <a:gd name="T33" fmla="*/ 68 h 198"/>
                <a:gd name="T34" fmla="*/ 19 w 228"/>
                <a:gd name="T35" fmla="*/ 196 h 198"/>
                <a:gd name="T36" fmla="*/ 22 w 228"/>
                <a:gd name="T37" fmla="*/ 198 h 198"/>
                <a:gd name="T38" fmla="*/ 209 w 228"/>
                <a:gd name="T39" fmla="*/ 198 h 198"/>
                <a:gd name="T40" fmla="*/ 212 w 228"/>
                <a:gd name="T41" fmla="*/ 196 h 198"/>
                <a:gd name="T42" fmla="*/ 212 w 228"/>
                <a:gd name="T43" fmla="*/ 70 h 198"/>
                <a:gd name="T44" fmla="*/ 224 w 228"/>
                <a:gd name="T45" fmla="*/ 78 h 198"/>
                <a:gd name="T46" fmla="*/ 225 w 228"/>
                <a:gd name="T47" fmla="*/ 79 h 198"/>
                <a:gd name="T48" fmla="*/ 227 w 228"/>
                <a:gd name="T49" fmla="*/ 78 h 198"/>
                <a:gd name="T50" fmla="*/ 226 w 228"/>
                <a:gd name="T51" fmla="*/ 75 h 198"/>
                <a:gd name="T52" fmla="*/ 44 w 228"/>
                <a:gd name="T53" fmla="*/ 13 h 198"/>
                <a:gd name="T54" fmla="*/ 67 w 228"/>
                <a:gd name="T55" fmla="*/ 13 h 198"/>
                <a:gd name="T56" fmla="*/ 67 w 228"/>
                <a:gd name="T57" fmla="*/ 31 h 198"/>
                <a:gd name="T58" fmla="*/ 44 w 228"/>
                <a:gd name="T59" fmla="*/ 46 h 198"/>
                <a:gd name="T60" fmla="*/ 44 w 228"/>
                <a:gd name="T61" fmla="*/ 13 h 198"/>
                <a:gd name="T62" fmla="*/ 207 w 228"/>
                <a:gd name="T63" fmla="*/ 194 h 198"/>
                <a:gd name="T64" fmla="*/ 24 w 228"/>
                <a:gd name="T65" fmla="*/ 194 h 198"/>
                <a:gd name="T66" fmla="*/ 24 w 228"/>
                <a:gd name="T67" fmla="*/ 65 h 198"/>
                <a:gd name="T68" fmla="*/ 43 w 228"/>
                <a:gd name="T69" fmla="*/ 53 h 198"/>
                <a:gd name="T70" fmla="*/ 43 w 228"/>
                <a:gd name="T71" fmla="*/ 53 h 198"/>
                <a:gd name="T72" fmla="*/ 70 w 228"/>
                <a:gd name="T73" fmla="*/ 34 h 198"/>
                <a:gd name="T74" fmla="*/ 70 w 228"/>
                <a:gd name="T75" fmla="*/ 34 h 198"/>
                <a:gd name="T76" fmla="*/ 114 w 228"/>
                <a:gd name="T77" fmla="*/ 5 h 198"/>
                <a:gd name="T78" fmla="*/ 207 w 228"/>
                <a:gd name="T79" fmla="*/ 67 h 198"/>
                <a:gd name="T80" fmla="*/ 207 w 228"/>
                <a:gd name="T81" fmla="*/ 194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8" h="198">
                  <a:moveTo>
                    <a:pt x="226" y="75"/>
                  </a:moveTo>
                  <a:cubicBezTo>
                    <a:pt x="211" y="64"/>
                    <a:pt x="211" y="64"/>
                    <a:pt x="211" y="64"/>
                  </a:cubicBezTo>
                  <a:cubicBezTo>
                    <a:pt x="211" y="64"/>
                    <a:pt x="211" y="64"/>
                    <a:pt x="211" y="64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4" y="0"/>
                    <a:pt x="113" y="0"/>
                    <a:pt x="112" y="0"/>
                  </a:cubicBezTo>
                  <a:cubicBezTo>
                    <a:pt x="71" y="28"/>
                    <a:pt x="71" y="28"/>
                    <a:pt x="71" y="28"/>
                  </a:cubicBezTo>
                  <a:cubicBezTo>
                    <a:pt x="71" y="10"/>
                    <a:pt x="71" y="10"/>
                    <a:pt x="71" y="10"/>
                  </a:cubicBezTo>
                  <a:cubicBezTo>
                    <a:pt x="71" y="9"/>
                    <a:pt x="70" y="8"/>
                    <a:pt x="69" y="8"/>
                  </a:cubicBezTo>
                  <a:cubicBezTo>
                    <a:pt x="41" y="8"/>
                    <a:pt x="41" y="8"/>
                    <a:pt x="41" y="8"/>
                  </a:cubicBezTo>
                  <a:cubicBezTo>
                    <a:pt x="41" y="8"/>
                    <a:pt x="41" y="8"/>
                    <a:pt x="41" y="8"/>
                  </a:cubicBezTo>
                  <a:cubicBezTo>
                    <a:pt x="41" y="8"/>
                    <a:pt x="40" y="8"/>
                    <a:pt x="40" y="9"/>
                  </a:cubicBezTo>
                  <a:cubicBezTo>
                    <a:pt x="39" y="9"/>
                    <a:pt x="39" y="10"/>
                    <a:pt x="39" y="10"/>
                  </a:cubicBezTo>
                  <a:cubicBezTo>
                    <a:pt x="39" y="49"/>
                    <a:pt x="39" y="49"/>
                    <a:pt x="39" y="49"/>
                  </a:cubicBezTo>
                  <a:cubicBezTo>
                    <a:pt x="1" y="75"/>
                    <a:pt x="1" y="75"/>
                    <a:pt x="1" y="75"/>
                  </a:cubicBezTo>
                  <a:cubicBezTo>
                    <a:pt x="0" y="75"/>
                    <a:pt x="0" y="77"/>
                    <a:pt x="1" y="78"/>
                  </a:cubicBezTo>
                  <a:cubicBezTo>
                    <a:pt x="1" y="79"/>
                    <a:pt x="3" y="79"/>
                    <a:pt x="4" y="78"/>
                  </a:cubicBezTo>
                  <a:cubicBezTo>
                    <a:pt x="19" y="68"/>
                    <a:pt x="19" y="68"/>
                    <a:pt x="19" y="68"/>
                  </a:cubicBezTo>
                  <a:cubicBezTo>
                    <a:pt x="19" y="196"/>
                    <a:pt x="19" y="196"/>
                    <a:pt x="19" y="196"/>
                  </a:cubicBezTo>
                  <a:cubicBezTo>
                    <a:pt x="19" y="197"/>
                    <a:pt x="20" y="198"/>
                    <a:pt x="22" y="198"/>
                  </a:cubicBezTo>
                  <a:cubicBezTo>
                    <a:pt x="209" y="198"/>
                    <a:pt x="209" y="198"/>
                    <a:pt x="209" y="198"/>
                  </a:cubicBezTo>
                  <a:cubicBezTo>
                    <a:pt x="211" y="198"/>
                    <a:pt x="212" y="197"/>
                    <a:pt x="212" y="196"/>
                  </a:cubicBezTo>
                  <a:cubicBezTo>
                    <a:pt x="212" y="70"/>
                    <a:pt x="212" y="70"/>
                    <a:pt x="212" y="70"/>
                  </a:cubicBezTo>
                  <a:cubicBezTo>
                    <a:pt x="224" y="78"/>
                    <a:pt x="224" y="78"/>
                    <a:pt x="224" y="78"/>
                  </a:cubicBezTo>
                  <a:cubicBezTo>
                    <a:pt x="224" y="79"/>
                    <a:pt x="225" y="79"/>
                    <a:pt x="225" y="79"/>
                  </a:cubicBezTo>
                  <a:cubicBezTo>
                    <a:pt x="226" y="79"/>
                    <a:pt x="226" y="78"/>
                    <a:pt x="227" y="78"/>
                  </a:cubicBezTo>
                  <a:cubicBezTo>
                    <a:pt x="228" y="77"/>
                    <a:pt x="227" y="75"/>
                    <a:pt x="226" y="75"/>
                  </a:cubicBezTo>
                  <a:close/>
                  <a:moveTo>
                    <a:pt x="44" y="13"/>
                  </a:moveTo>
                  <a:cubicBezTo>
                    <a:pt x="67" y="13"/>
                    <a:pt x="67" y="13"/>
                    <a:pt x="67" y="13"/>
                  </a:cubicBezTo>
                  <a:cubicBezTo>
                    <a:pt x="67" y="31"/>
                    <a:pt x="67" y="31"/>
                    <a:pt x="67" y="31"/>
                  </a:cubicBezTo>
                  <a:cubicBezTo>
                    <a:pt x="44" y="46"/>
                    <a:pt x="44" y="46"/>
                    <a:pt x="44" y="46"/>
                  </a:cubicBezTo>
                  <a:lnTo>
                    <a:pt x="44" y="13"/>
                  </a:lnTo>
                  <a:close/>
                  <a:moveTo>
                    <a:pt x="207" y="194"/>
                  </a:moveTo>
                  <a:cubicBezTo>
                    <a:pt x="24" y="194"/>
                    <a:pt x="24" y="194"/>
                    <a:pt x="24" y="194"/>
                  </a:cubicBezTo>
                  <a:cubicBezTo>
                    <a:pt x="24" y="65"/>
                    <a:pt x="24" y="65"/>
                    <a:pt x="24" y="65"/>
                  </a:cubicBezTo>
                  <a:cubicBezTo>
                    <a:pt x="43" y="53"/>
                    <a:pt x="43" y="53"/>
                    <a:pt x="43" y="53"/>
                  </a:cubicBezTo>
                  <a:cubicBezTo>
                    <a:pt x="43" y="53"/>
                    <a:pt x="43" y="53"/>
                    <a:pt x="43" y="53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114" y="5"/>
                    <a:pt x="114" y="5"/>
                    <a:pt x="114" y="5"/>
                  </a:cubicBezTo>
                  <a:cubicBezTo>
                    <a:pt x="207" y="67"/>
                    <a:pt x="207" y="67"/>
                    <a:pt x="207" y="67"/>
                  </a:cubicBezTo>
                  <a:lnTo>
                    <a:pt x="207" y="1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solidFill>
                  <a:srgbClr val="FFFFFF"/>
                </a:solidFill>
              </a:endParaRPr>
            </a:p>
          </p:txBody>
        </p:sp>
        <p:sp>
          <p:nvSpPr>
            <p:cNvPr id="95" name="Freeform 23"/>
            <p:cNvSpPr>
              <a:spLocks noEditPoints="1"/>
            </p:cNvSpPr>
            <p:nvPr/>
          </p:nvSpPr>
          <p:spPr bwMode="auto">
            <a:xfrm>
              <a:off x="4105275" y="5649913"/>
              <a:ext cx="593725" cy="587375"/>
            </a:xfrm>
            <a:custGeom>
              <a:avLst/>
              <a:gdLst>
                <a:gd name="T0" fmla="*/ 24 w 74"/>
                <a:gd name="T1" fmla="*/ 2 h 73"/>
                <a:gd name="T2" fmla="*/ 24 w 74"/>
                <a:gd name="T3" fmla="*/ 24 h 73"/>
                <a:gd name="T4" fmla="*/ 2 w 74"/>
                <a:gd name="T5" fmla="*/ 24 h 73"/>
                <a:gd name="T6" fmla="*/ 1 w 74"/>
                <a:gd name="T7" fmla="*/ 25 h 73"/>
                <a:gd name="T8" fmla="*/ 0 w 74"/>
                <a:gd name="T9" fmla="*/ 26 h 73"/>
                <a:gd name="T10" fmla="*/ 0 w 74"/>
                <a:gd name="T11" fmla="*/ 47 h 73"/>
                <a:gd name="T12" fmla="*/ 2 w 74"/>
                <a:gd name="T13" fmla="*/ 49 h 73"/>
                <a:gd name="T14" fmla="*/ 24 w 74"/>
                <a:gd name="T15" fmla="*/ 49 h 73"/>
                <a:gd name="T16" fmla="*/ 24 w 74"/>
                <a:gd name="T17" fmla="*/ 71 h 73"/>
                <a:gd name="T18" fmla="*/ 26 w 74"/>
                <a:gd name="T19" fmla="*/ 73 h 73"/>
                <a:gd name="T20" fmla="*/ 47 w 74"/>
                <a:gd name="T21" fmla="*/ 73 h 73"/>
                <a:gd name="T22" fmla="*/ 49 w 74"/>
                <a:gd name="T23" fmla="*/ 71 h 73"/>
                <a:gd name="T24" fmla="*/ 49 w 74"/>
                <a:gd name="T25" fmla="*/ 49 h 73"/>
                <a:gd name="T26" fmla="*/ 71 w 74"/>
                <a:gd name="T27" fmla="*/ 49 h 73"/>
                <a:gd name="T28" fmla="*/ 73 w 74"/>
                <a:gd name="T29" fmla="*/ 48 h 73"/>
                <a:gd name="T30" fmla="*/ 74 w 74"/>
                <a:gd name="T31" fmla="*/ 47 h 73"/>
                <a:gd name="T32" fmla="*/ 74 w 74"/>
                <a:gd name="T33" fmla="*/ 26 h 73"/>
                <a:gd name="T34" fmla="*/ 71 w 74"/>
                <a:gd name="T35" fmla="*/ 24 h 73"/>
                <a:gd name="T36" fmla="*/ 49 w 74"/>
                <a:gd name="T37" fmla="*/ 24 h 73"/>
                <a:gd name="T38" fmla="*/ 49 w 74"/>
                <a:gd name="T39" fmla="*/ 2 h 73"/>
                <a:gd name="T40" fmla="*/ 47 w 74"/>
                <a:gd name="T41" fmla="*/ 0 h 73"/>
                <a:gd name="T42" fmla="*/ 26 w 74"/>
                <a:gd name="T43" fmla="*/ 0 h 73"/>
                <a:gd name="T44" fmla="*/ 24 w 74"/>
                <a:gd name="T45" fmla="*/ 2 h 73"/>
                <a:gd name="T46" fmla="*/ 29 w 74"/>
                <a:gd name="T47" fmla="*/ 26 h 73"/>
                <a:gd name="T48" fmla="*/ 29 w 74"/>
                <a:gd name="T49" fmla="*/ 4 h 73"/>
                <a:gd name="T50" fmla="*/ 45 w 74"/>
                <a:gd name="T51" fmla="*/ 4 h 73"/>
                <a:gd name="T52" fmla="*/ 45 w 74"/>
                <a:gd name="T53" fmla="*/ 26 h 73"/>
                <a:gd name="T54" fmla="*/ 47 w 74"/>
                <a:gd name="T55" fmla="*/ 29 h 73"/>
                <a:gd name="T56" fmla="*/ 69 w 74"/>
                <a:gd name="T57" fmla="*/ 29 h 73"/>
                <a:gd name="T58" fmla="*/ 69 w 74"/>
                <a:gd name="T59" fmla="*/ 45 h 73"/>
                <a:gd name="T60" fmla="*/ 47 w 74"/>
                <a:gd name="T61" fmla="*/ 45 h 73"/>
                <a:gd name="T62" fmla="*/ 45 w 74"/>
                <a:gd name="T63" fmla="*/ 47 h 73"/>
                <a:gd name="T64" fmla="*/ 45 w 74"/>
                <a:gd name="T65" fmla="*/ 69 h 73"/>
                <a:gd name="T66" fmla="*/ 29 w 74"/>
                <a:gd name="T67" fmla="*/ 69 h 73"/>
                <a:gd name="T68" fmla="*/ 29 w 74"/>
                <a:gd name="T69" fmla="*/ 47 h 73"/>
                <a:gd name="T70" fmla="*/ 26 w 74"/>
                <a:gd name="T71" fmla="*/ 45 h 73"/>
                <a:gd name="T72" fmla="*/ 5 w 74"/>
                <a:gd name="T73" fmla="*/ 45 h 73"/>
                <a:gd name="T74" fmla="*/ 5 w 74"/>
                <a:gd name="T75" fmla="*/ 29 h 73"/>
                <a:gd name="T76" fmla="*/ 26 w 74"/>
                <a:gd name="T77" fmla="*/ 29 h 73"/>
                <a:gd name="T78" fmla="*/ 29 w 74"/>
                <a:gd name="T79" fmla="*/ 2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4" h="73">
                  <a:moveTo>
                    <a:pt x="24" y="2"/>
                  </a:moveTo>
                  <a:cubicBezTo>
                    <a:pt x="24" y="24"/>
                    <a:pt x="24" y="24"/>
                    <a:pt x="24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1" y="24"/>
                    <a:pt x="1" y="25"/>
                  </a:cubicBezTo>
                  <a:cubicBezTo>
                    <a:pt x="0" y="25"/>
                    <a:pt x="0" y="26"/>
                    <a:pt x="0" y="26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48"/>
                    <a:pt x="1" y="49"/>
                    <a:pt x="2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71"/>
                    <a:pt x="24" y="71"/>
                    <a:pt x="24" y="71"/>
                  </a:cubicBezTo>
                  <a:cubicBezTo>
                    <a:pt x="24" y="72"/>
                    <a:pt x="25" y="73"/>
                    <a:pt x="26" y="73"/>
                  </a:cubicBezTo>
                  <a:cubicBezTo>
                    <a:pt x="47" y="73"/>
                    <a:pt x="47" y="73"/>
                    <a:pt x="47" y="73"/>
                  </a:cubicBezTo>
                  <a:cubicBezTo>
                    <a:pt x="48" y="73"/>
                    <a:pt x="49" y="72"/>
                    <a:pt x="49" y="71"/>
                  </a:cubicBezTo>
                  <a:cubicBezTo>
                    <a:pt x="49" y="49"/>
                    <a:pt x="49" y="49"/>
                    <a:pt x="49" y="49"/>
                  </a:cubicBezTo>
                  <a:cubicBezTo>
                    <a:pt x="71" y="49"/>
                    <a:pt x="71" y="49"/>
                    <a:pt x="71" y="49"/>
                  </a:cubicBezTo>
                  <a:cubicBezTo>
                    <a:pt x="72" y="49"/>
                    <a:pt x="73" y="49"/>
                    <a:pt x="73" y="48"/>
                  </a:cubicBezTo>
                  <a:cubicBezTo>
                    <a:pt x="73" y="48"/>
                    <a:pt x="74" y="47"/>
                    <a:pt x="74" y="47"/>
                  </a:cubicBezTo>
                  <a:cubicBezTo>
                    <a:pt x="74" y="26"/>
                    <a:pt x="74" y="26"/>
                    <a:pt x="74" y="26"/>
                  </a:cubicBezTo>
                  <a:cubicBezTo>
                    <a:pt x="74" y="25"/>
                    <a:pt x="73" y="24"/>
                    <a:pt x="71" y="24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49" y="2"/>
                    <a:pt x="49" y="2"/>
                    <a:pt x="49" y="2"/>
                  </a:cubicBezTo>
                  <a:cubicBezTo>
                    <a:pt x="49" y="1"/>
                    <a:pt x="48" y="0"/>
                    <a:pt x="47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5" y="0"/>
                    <a:pt x="24" y="1"/>
                    <a:pt x="24" y="2"/>
                  </a:cubicBezTo>
                  <a:close/>
                  <a:moveTo>
                    <a:pt x="29" y="26"/>
                  </a:moveTo>
                  <a:cubicBezTo>
                    <a:pt x="29" y="4"/>
                    <a:pt x="29" y="4"/>
                    <a:pt x="29" y="4"/>
                  </a:cubicBezTo>
                  <a:cubicBezTo>
                    <a:pt x="45" y="4"/>
                    <a:pt x="45" y="4"/>
                    <a:pt x="45" y="4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5" y="28"/>
                    <a:pt x="46" y="29"/>
                    <a:pt x="47" y="29"/>
                  </a:cubicBezTo>
                  <a:cubicBezTo>
                    <a:pt x="69" y="29"/>
                    <a:pt x="69" y="29"/>
                    <a:pt x="69" y="29"/>
                  </a:cubicBezTo>
                  <a:cubicBezTo>
                    <a:pt x="69" y="45"/>
                    <a:pt x="69" y="45"/>
                    <a:pt x="69" y="45"/>
                  </a:cubicBezTo>
                  <a:cubicBezTo>
                    <a:pt x="47" y="45"/>
                    <a:pt x="47" y="45"/>
                    <a:pt x="47" y="45"/>
                  </a:cubicBezTo>
                  <a:cubicBezTo>
                    <a:pt x="46" y="45"/>
                    <a:pt x="45" y="46"/>
                    <a:pt x="45" y="47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29" y="69"/>
                    <a:pt x="29" y="69"/>
                    <a:pt x="29" y="69"/>
                  </a:cubicBezTo>
                  <a:cubicBezTo>
                    <a:pt x="29" y="47"/>
                    <a:pt x="29" y="47"/>
                    <a:pt x="29" y="47"/>
                  </a:cubicBezTo>
                  <a:cubicBezTo>
                    <a:pt x="29" y="46"/>
                    <a:pt x="28" y="45"/>
                    <a:pt x="26" y="45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28" y="29"/>
                    <a:pt x="29" y="28"/>
                    <a:pt x="29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solidFill>
                  <a:srgbClr val="FFFFFF"/>
                </a:solidFill>
              </a:endParaRPr>
            </a:p>
          </p:txBody>
        </p:sp>
      </p:grpSp>
      <p:sp>
        <p:nvSpPr>
          <p:cNvPr id="97" name="Isosceles Triangle 63"/>
          <p:cNvSpPr>
            <a:spLocks noChangeAspect="1"/>
          </p:cNvSpPr>
          <p:nvPr/>
        </p:nvSpPr>
        <p:spPr>
          <a:xfrm rot="10800000">
            <a:off x="9525150" y="5159907"/>
            <a:ext cx="311789" cy="209563"/>
          </a:xfrm>
          <a:prstGeom prst="triangle">
            <a:avLst/>
          </a:prstGeom>
          <a:solidFill>
            <a:srgbClr val="FFFFFF">
              <a:alpha val="30196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rgbClr val="FFFFFF"/>
              </a:solidFill>
            </a:endParaRPr>
          </a:p>
        </p:txBody>
      </p:sp>
      <p:sp>
        <p:nvSpPr>
          <p:cNvPr id="98" name="Isosceles Triangle 64"/>
          <p:cNvSpPr>
            <a:spLocks noChangeAspect="1"/>
          </p:cNvSpPr>
          <p:nvPr/>
        </p:nvSpPr>
        <p:spPr>
          <a:xfrm rot="10800000">
            <a:off x="4746558" y="5176201"/>
            <a:ext cx="311789" cy="209563"/>
          </a:xfrm>
          <a:prstGeom prst="triangle">
            <a:avLst/>
          </a:prstGeom>
          <a:solidFill>
            <a:srgbClr val="FFFFFF">
              <a:alpha val="30196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rgbClr val="FFFFFF"/>
              </a:solidFill>
            </a:endParaRPr>
          </a:p>
        </p:txBody>
      </p:sp>
      <p:sp>
        <p:nvSpPr>
          <p:cNvPr id="99" name="Isosceles Triangle 65"/>
          <p:cNvSpPr>
            <a:spLocks noChangeAspect="1"/>
          </p:cNvSpPr>
          <p:nvPr/>
        </p:nvSpPr>
        <p:spPr>
          <a:xfrm rot="10800000">
            <a:off x="2341194" y="5176201"/>
            <a:ext cx="311789" cy="209563"/>
          </a:xfrm>
          <a:prstGeom prst="triangle">
            <a:avLst/>
          </a:prstGeom>
          <a:solidFill>
            <a:srgbClr val="FFFFFF">
              <a:alpha val="30196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rgbClr val="FFFFFF"/>
              </a:solidFill>
            </a:endParaRPr>
          </a:p>
        </p:txBody>
      </p:sp>
      <p:sp>
        <p:nvSpPr>
          <p:cNvPr id="51" name="Text Placeholder 2"/>
          <p:cNvSpPr txBox="1">
            <a:spLocks/>
          </p:cNvSpPr>
          <p:nvPr/>
        </p:nvSpPr>
        <p:spPr>
          <a:xfrm>
            <a:off x="1440000" y="1584951"/>
            <a:ext cx="7556163" cy="404029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228594" indent="-228594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 kern="800" spc="-13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9306" indent="-230712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1600" kern="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7900" indent="-228594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6494" indent="-228594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1600" kern="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5089" indent="-228594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»"/>
              <a:defRPr sz="1600" kern="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Tx/>
              <a:buNone/>
            </a:pPr>
            <a:endParaRPr lang="pl-PL" sz="2800" dirty="0">
              <a:solidFill>
                <a:srgbClr val="000000"/>
              </a:solidFill>
            </a:endParaRPr>
          </a:p>
          <a:p>
            <a:pPr>
              <a:buClrTx/>
            </a:pPr>
            <a:r>
              <a:rPr lang="pl-PL" sz="2800" dirty="0" smtClean="0">
                <a:solidFill>
                  <a:srgbClr val="000000"/>
                </a:solidFill>
              </a:rPr>
              <a:t>W </a:t>
            </a:r>
            <a:r>
              <a:rPr lang="pl-PL" sz="2800" dirty="0">
                <a:solidFill>
                  <a:srgbClr val="000000"/>
                </a:solidFill>
              </a:rPr>
              <a:t>terminie </a:t>
            </a:r>
            <a:r>
              <a:rPr lang="pl-PL" sz="2800" b="1" dirty="0">
                <a:solidFill>
                  <a:srgbClr val="000000"/>
                </a:solidFill>
              </a:rPr>
              <a:t>do</a:t>
            </a:r>
            <a:r>
              <a:rPr lang="pl-PL" sz="2800" dirty="0">
                <a:solidFill>
                  <a:srgbClr val="000000"/>
                </a:solidFill>
              </a:rPr>
              <a:t> dnia </a:t>
            </a:r>
            <a:r>
              <a:rPr lang="pl-PL" sz="2800" b="1" dirty="0">
                <a:solidFill>
                  <a:srgbClr val="000000"/>
                </a:solidFill>
              </a:rPr>
              <a:t>10 lutego </a:t>
            </a:r>
            <a:r>
              <a:rPr lang="pl-PL" sz="2800" dirty="0">
                <a:solidFill>
                  <a:srgbClr val="000000"/>
                </a:solidFill>
              </a:rPr>
              <a:t>roku, </a:t>
            </a:r>
            <a:r>
              <a:rPr lang="pl-PL" sz="2800" dirty="0" smtClean="0">
                <a:solidFill>
                  <a:srgbClr val="000000"/>
                </a:solidFill>
              </a:rPr>
              <a:t/>
            </a:r>
            <a:br>
              <a:rPr lang="pl-PL" sz="2800" dirty="0" smtClean="0">
                <a:solidFill>
                  <a:srgbClr val="000000"/>
                </a:solidFill>
              </a:rPr>
            </a:br>
            <a:r>
              <a:rPr lang="pl-PL" sz="2800" dirty="0" smtClean="0">
                <a:solidFill>
                  <a:srgbClr val="000000"/>
                </a:solidFill>
              </a:rPr>
              <a:t>w </a:t>
            </a:r>
            <a:r>
              <a:rPr lang="pl-PL" sz="2800" dirty="0">
                <a:solidFill>
                  <a:srgbClr val="000000"/>
                </a:solidFill>
              </a:rPr>
              <a:t>którym jest przeprowadzana ewaluacja, </a:t>
            </a:r>
            <a:r>
              <a:rPr lang="pl-PL" sz="2800" dirty="0" smtClean="0">
                <a:solidFill>
                  <a:srgbClr val="000000"/>
                </a:solidFill>
              </a:rPr>
              <a:t/>
            </a:r>
            <a:br>
              <a:rPr lang="pl-PL" sz="2800" dirty="0" smtClean="0">
                <a:solidFill>
                  <a:srgbClr val="000000"/>
                </a:solidFill>
              </a:rPr>
            </a:br>
            <a:r>
              <a:rPr lang="pl-PL" sz="2800" b="1" dirty="0" smtClean="0">
                <a:solidFill>
                  <a:srgbClr val="000000"/>
                </a:solidFill>
              </a:rPr>
              <a:t>ewaluowany </a:t>
            </a:r>
            <a:r>
              <a:rPr lang="pl-PL" sz="2800" b="1" dirty="0">
                <a:solidFill>
                  <a:srgbClr val="000000"/>
                </a:solidFill>
              </a:rPr>
              <a:t>podmiot </a:t>
            </a:r>
            <a:r>
              <a:rPr lang="pl-PL" sz="2800" b="1" dirty="0" smtClean="0">
                <a:solidFill>
                  <a:srgbClr val="000000"/>
                </a:solidFill>
              </a:rPr>
              <a:t/>
            </a:r>
            <a:br>
              <a:rPr lang="pl-PL" sz="2800" b="1" dirty="0" smtClean="0">
                <a:solidFill>
                  <a:srgbClr val="000000"/>
                </a:solidFill>
              </a:rPr>
            </a:br>
            <a:r>
              <a:rPr lang="pl-PL" sz="2800" b="1" dirty="0" smtClean="0">
                <a:solidFill>
                  <a:srgbClr val="000000"/>
                </a:solidFill>
              </a:rPr>
              <a:t>otrzymuje </a:t>
            </a:r>
            <a:r>
              <a:rPr lang="pl-PL" sz="2800" b="1" dirty="0">
                <a:solidFill>
                  <a:srgbClr val="000000"/>
                </a:solidFill>
              </a:rPr>
              <a:t>w systemie POL-on </a:t>
            </a:r>
            <a:r>
              <a:rPr lang="pl-PL" sz="2800" b="1" dirty="0" smtClean="0">
                <a:solidFill>
                  <a:srgbClr val="000000"/>
                </a:solidFill>
              </a:rPr>
              <a:t/>
            </a:r>
            <a:br>
              <a:rPr lang="pl-PL" sz="2800" b="1" dirty="0" smtClean="0">
                <a:solidFill>
                  <a:srgbClr val="000000"/>
                </a:solidFill>
              </a:rPr>
            </a:br>
            <a:r>
              <a:rPr lang="pl-PL" sz="2800" b="1" dirty="0" smtClean="0">
                <a:solidFill>
                  <a:srgbClr val="000000"/>
                </a:solidFill>
              </a:rPr>
              <a:t>wykaz </a:t>
            </a:r>
            <a:r>
              <a:rPr lang="pl-PL" sz="2800" b="1" dirty="0">
                <a:solidFill>
                  <a:srgbClr val="C00000"/>
                </a:solidFill>
              </a:rPr>
              <a:t>osiągnięć </a:t>
            </a:r>
            <a:r>
              <a:rPr lang="pl-PL" sz="2800" b="1" dirty="0" smtClean="0">
                <a:solidFill>
                  <a:srgbClr val="C00000"/>
                </a:solidFill>
              </a:rPr>
              <a:t>naukowych</a:t>
            </a:r>
            <a:r>
              <a:rPr lang="pl-PL" sz="2800" b="1" dirty="0" smtClean="0">
                <a:solidFill>
                  <a:srgbClr val="000000"/>
                </a:solidFill>
              </a:rPr>
              <a:t>,</a:t>
            </a:r>
            <a:br>
              <a:rPr lang="pl-PL" sz="2800" b="1" dirty="0" smtClean="0">
                <a:solidFill>
                  <a:srgbClr val="000000"/>
                </a:solidFill>
              </a:rPr>
            </a:br>
            <a:r>
              <a:rPr lang="pl-PL" sz="2800" b="1" dirty="0">
                <a:solidFill>
                  <a:srgbClr val="C00000"/>
                </a:solidFill>
              </a:rPr>
              <a:t>o </a:t>
            </a:r>
            <a:r>
              <a:rPr lang="pl-PL" sz="2800" b="1" dirty="0" smtClean="0">
                <a:solidFill>
                  <a:srgbClr val="C00000"/>
                </a:solidFill>
              </a:rPr>
              <a:t>których </a:t>
            </a:r>
            <a:r>
              <a:rPr lang="pl-PL" sz="2800" b="1" dirty="0">
                <a:solidFill>
                  <a:srgbClr val="C00000"/>
                </a:solidFill>
              </a:rPr>
              <a:t>mowa w </a:t>
            </a:r>
            <a:r>
              <a:rPr lang="pl-PL" sz="2800" b="1" dirty="0" smtClean="0">
                <a:solidFill>
                  <a:srgbClr val="C00000"/>
                </a:solidFill>
              </a:rPr>
              <a:t>§8 </a:t>
            </a:r>
            <a:br>
              <a:rPr lang="pl-PL" sz="2800" b="1" dirty="0" smtClean="0">
                <a:solidFill>
                  <a:srgbClr val="C00000"/>
                </a:solidFill>
              </a:rPr>
            </a:br>
            <a:r>
              <a:rPr lang="pl-PL" altLang="pl-PL" sz="2400" dirty="0">
                <a:solidFill>
                  <a:schemeClr val="bg1">
                    <a:lumMod val="50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(kryterium 1 - </a:t>
            </a:r>
            <a:r>
              <a:rPr lang="pl-PL" altLang="pl-PL" sz="2400" dirty="0">
                <a:solidFill>
                  <a:srgbClr val="C00000"/>
                </a:solidFill>
                <a:ea typeface="Arial Unicode MS" pitchFamily="34" charset="-128"/>
                <a:cs typeface="Arial Unicode MS" pitchFamily="34" charset="-128"/>
              </a:rPr>
              <a:t>dyscypliny naukowe</a:t>
            </a:r>
            <a:r>
              <a:rPr lang="pl-PL" altLang="pl-PL" sz="2400" dirty="0">
                <a:solidFill>
                  <a:schemeClr val="bg1">
                    <a:lumMod val="50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)</a:t>
            </a:r>
            <a:r>
              <a:rPr lang="pl-PL" sz="2400" dirty="0" smtClean="0">
                <a:solidFill>
                  <a:srgbClr val="000000"/>
                </a:solidFill>
              </a:rPr>
              <a:t>,</a:t>
            </a:r>
            <a:r>
              <a:rPr lang="pl-PL" sz="2400" b="1" dirty="0" smtClean="0">
                <a:solidFill>
                  <a:srgbClr val="FF0000"/>
                </a:solidFill>
              </a:rPr>
              <a:t> </a:t>
            </a:r>
            <a:r>
              <a:rPr lang="pl-PL" dirty="0" smtClean="0">
                <a:solidFill>
                  <a:srgbClr val="000000"/>
                </a:solidFill>
              </a:rPr>
              <a:t/>
            </a:r>
            <a:br>
              <a:rPr lang="pl-PL" dirty="0" smtClean="0">
                <a:solidFill>
                  <a:srgbClr val="000000"/>
                </a:solidFill>
              </a:rPr>
            </a:br>
            <a:r>
              <a:rPr lang="pl-PL" sz="2800" dirty="0" smtClean="0">
                <a:solidFill>
                  <a:srgbClr val="000000"/>
                </a:solidFill>
              </a:rPr>
              <a:t>…</a:t>
            </a:r>
          </a:p>
          <a:p>
            <a:pPr marL="0" indent="0">
              <a:buNone/>
            </a:pPr>
            <a:endParaRPr lang="pl-PL" sz="2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0224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/>
      <p:bldP spid="70" grpId="0"/>
      <p:bldP spid="71" grpId="0"/>
      <p:bldP spid="73" grpId="0"/>
      <p:bldP spid="74" grpId="0"/>
      <p:bldP spid="81" grpId="0" animBg="1"/>
      <p:bldP spid="97" grpId="0" animBg="1"/>
      <p:bldP spid="98" grpId="0" animBg="1"/>
      <p:bldP spid="9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itle 1"/>
          <p:cNvSpPr txBox="1">
            <a:spLocks/>
          </p:cNvSpPr>
          <p:nvPr/>
        </p:nvSpPr>
        <p:spPr>
          <a:xfrm>
            <a:off x="417600" y="597600"/>
            <a:ext cx="11521280" cy="987351"/>
          </a:xfrm>
          <a:prstGeom prst="rect">
            <a:avLst/>
          </a:prstGeom>
        </p:spPr>
        <p:txBody>
          <a:bodyPr/>
          <a:lstStyle>
            <a:lvl1pPr algn="ctr" defTabSz="1219170" rtl="0" eaLnBrk="1" latinLnBrk="0" hangingPunct="1">
              <a:lnSpc>
                <a:spcPct val="86000"/>
              </a:lnSpc>
              <a:spcBef>
                <a:spcPct val="0"/>
              </a:spcBef>
              <a:buNone/>
              <a:defRPr sz="2800" kern="800" spc="-53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sz="3600" b="1" dirty="0" smtClean="0">
                <a:solidFill>
                  <a:srgbClr val="000000"/>
                </a:solidFill>
                <a:latin typeface="+mn-lt"/>
              </a:rPr>
              <a:t>Dane do ewaluacji</a:t>
            </a:r>
          </a:p>
          <a:p>
            <a:r>
              <a:rPr lang="pl-PL" b="1" dirty="0" smtClean="0">
                <a:solidFill>
                  <a:srgbClr val="000000"/>
                </a:solidFill>
                <a:latin typeface="+mn-lt"/>
              </a:rPr>
              <a:t>Osiągnięcia naukowe</a:t>
            </a:r>
            <a:endParaRPr lang="pl-PL" b="1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69" name="TextBox 21"/>
          <p:cNvSpPr txBox="1"/>
          <p:nvPr/>
        </p:nvSpPr>
        <p:spPr>
          <a:xfrm>
            <a:off x="1764234" y="1766868"/>
            <a:ext cx="5725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FFFFF"/>
                </a:solidFill>
              </a:rPr>
              <a:t>01</a:t>
            </a:r>
          </a:p>
        </p:txBody>
      </p:sp>
      <p:sp>
        <p:nvSpPr>
          <p:cNvPr id="70" name="TextBox 22"/>
          <p:cNvSpPr txBox="1"/>
          <p:nvPr/>
        </p:nvSpPr>
        <p:spPr>
          <a:xfrm>
            <a:off x="4160114" y="1766868"/>
            <a:ext cx="5725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FFFFF"/>
                </a:solidFill>
              </a:rPr>
              <a:t>02</a:t>
            </a:r>
          </a:p>
        </p:txBody>
      </p:sp>
      <p:sp>
        <p:nvSpPr>
          <p:cNvPr id="71" name="TextBox 24"/>
          <p:cNvSpPr txBox="1"/>
          <p:nvPr/>
        </p:nvSpPr>
        <p:spPr>
          <a:xfrm>
            <a:off x="6559389" y="1766868"/>
            <a:ext cx="5725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FFFFF"/>
                </a:solidFill>
              </a:rPr>
              <a:t>03</a:t>
            </a:r>
          </a:p>
        </p:txBody>
      </p:sp>
      <p:sp>
        <p:nvSpPr>
          <p:cNvPr id="73" name="TextBox 26"/>
          <p:cNvSpPr txBox="1"/>
          <p:nvPr/>
        </p:nvSpPr>
        <p:spPr>
          <a:xfrm>
            <a:off x="1034398" y="3169616"/>
            <a:ext cx="2925381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33" dirty="0">
                <a:solidFill>
                  <a:srgbClr val="FFFFFF"/>
                </a:solidFill>
              </a:rPr>
              <a:t>INFOGRAPHIC</a:t>
            </a:r>
          </a:p>
        </p:txBody>
      </p:sp>
      <p:sp>
        <p:nvSpPr>
          <p:cNvPr id="74" name="TextBox 27"/>
          <p:cNvSpPr txBox="1"/>
          <p:nvPr/>
        </p:nvSpPr>
        <p:spPr>
          <a:xfrm>
            <a:off x="3439760" y="3169616"/>
            <a:ext cx="2925381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33" dirty="0">
                <a:solidFill>
                  <a:srgbClr val="FFFFFF"/>
                </a:solidFill>
              </a:rPr>
              <a:t>INFOGRAPHIC</a:t>
            </a:r>
          </a:p>
        </p:txBody>
      </p:sp>
      <p:sp>
        <p:nvSpPr>
          <p:cNvPr id="81" name="Freeform 6"/>
          <p:cNvSpPr>
            <a:spLocks noChangeAspect="1" noEditPoints="1"/>
          </p:cNvSpPr>
          <p:nvPr/>
        </p:nvSpPr>
        <p:spPr bwMode="auto">
          <a:xfrm>
            <a:off x="9341876" y="2539001"/>
            <a:ext cx="702352" cy="588827"/>
          </a:xfrm>
          <a:custGeom>
            <a:avLst/>
            <a:gdLst>
              <a:gd name="T0" fmla="*/ 188 w 204"/>
              <a:gd name="T1" fmla="*/ 79 h 171"/>
              <a:gd name="T2" fmla="*/ 188 w 204"/>
              <a:gd name="T3" fmla="*/ 79 h 171"/>
              <a:gd name="T4" fmla="*/ 188 w 204"/>
              <a:gd name="T5" fmla="*/ 79 h 171"/>
              <a:gd name="T6" fmla="*/ 156 w 204"/>
              <a:gd name="T7" fmla="*/ 64 h 171"/>
              <a:gd name="T8" fmla="*/ 147 w 204"/>
              <a:gd name="T9" fmla="*/ 16 h 171"/>
              <a:gd name="T10" fmla="*/ 87 w 204"/>
              <a:gd name="T11" fmla="*/ 16 h 171"/>
              <a:gd name="T12" fmla="*/ 51 w 204"/>
              <a:gd name="T13" fmla="*/ 52 h 171"/>
              <a:gd name="T14" fmla="*/ 51 w 204"/>
              <a:gd name="T15" fmla="*/ 52 h 171"/>
              <a:gd name="T16" fmla="*/ 48 w 204"/>
              <a:gd name="T17" fmla="*/ 52 h 171"/>
              <a:gd name="T18" fmla="*/ 13 w 204"/>
              <a:gd name="T19" fmla="*/ 87 h 171"/>
              <a:gd name="T20" fmla="*/ 0 w 204"/>
              <a:gd name="T21" fmla="*/ 119 h 171"/>
              <a:gd name="T22" fmla="*/ 13 w 204"/>
              <a:gd name="T23" fmla="*/ 150 h 171"/>
              <a:gd name="T24" fmla="*/ 45 w 204"/>
              <a:gd name="T25" fmla="*/ 164 h 171"/>
              <a:gd name="T26" fmla="*/ 76 w 204"/>
              <a:gd name="T27" fmla="*/ 150 h 171"/>
              <a:gd name="T28" fmla="*/ 98 w 204"/>
              <a:gd name="T29" fmla="*/ 129 h 171"/>
              <a:gd name="T30" fmla="*/ 112 w 204"/>
              <a:gd name="T31" fmla="*/ 155 h 171"/>
              <a:gd name="T32" fmla="*/ 112 w 204"/>
              <a:gd name="T33" fmla="*/ 155 h 171"/>
              <a:gd name="T34" fmla="*/ 112 w 204"/>
              <a:gd name="T35" fmla="*/ 155 h 171"/>
              <a:gd name="T36" fmla="*/ 150 w 204"/>
              <a:gd name="T37" fmla="*/ 171 h 171"/>
              <a:gd name="T38" fmla="*/ 204 w 204"/>
              <a:gd name="T39" fmla="*/ 117 h 171"/>
              <a:gd name="T40" fmla="*/ 188 w 204"/>
              <a:gd name="T41" fmla="*/ 79 h 171"/>
              <a:gd name="T42" fmla="*/ 114 w 204"/>
              <a:gd name="T43" fmla="*/ 150 h 171"/>
              <a:gd name="T44" fmla="*/ 101 w 204"/>
              <a:gd name="T45" fmla="*/ 117 h 171"/>
              <a:gd name="T46" fmla="*/ 102 w 204"/>
              <a:gd name="T47" fmla="*/ 106 h 171"/>
              <a:gd name="T48" fmla="*/ 102 w 204"/>
              <a:gd name="T49" fmla="*/ 105 h 171"/>
              <a:gd name="T50" fmla="*/ 115 w 204"/>
              <a:gd name="T51" fmla="*/ 82 h 171"/>
              <a:gd name="T52" fmla="*/ 150 w 204"/>
              <a:gd name="T53" fmla="*/ 68 h 171"/>
              <a:gd name="T54" fmla="*/ 152 w 204"/>
              <a:gd name="T55" fmla="*/ 68 h 171"/>
              <a:gd name="T56" fmla="*/ 152 w 204"/>
              <a:gd name="T57" fmla="*/ 68 h 171"/>
              <a:gd name="T58" fmla="*/ 152 w 204"/>
              <a:gd name="T59" fmla="*/ 68 h 171"/>
              <a:gd name="T60" fmla="*/ 183 w 204"/>
              <a:gd name="T61" fmla="*/ 81 h 171"/>
              <a:gd name="T62" fmla="*/ 114 w 204"/>
              <a:gd name="T63" fmla="*/ 150 h 171"/>
              <a:gd name="T64" fmla="*/ 90 w 204"/>
              <a:gd name="T65" fmla="*/ 20 h 171"/>
              <a:gd name="T66" fmla="*/ 144 w 204"/>
              <a:gd name="T67" fmla="*/ 20 h 171"/>
              <a:gd name="T68" fmla="*/ 151 w 204"/>
              <a:gd name="T69" fmla="*/ 63 h 171"/>
              <a:gd name="T70" fmla="*/ 150 w 204"/>
              <a:gd name="T71" fmla="*/ 63 h 171"/>
              <a:gd name="T72" fmla="*/ 112 w 204"/>
              <a:gd name="T73" fmla="*/ 79 h 171"/>
              <a:gd name="T74" fmla="*/ 99 w 204"/>
              <a:gd name="T75" fmla="*/ 100 h 171"/>
              <a:gd name="T76" fmla="*/ 54 w 204"/>
              <a:gd name="T77" fmla="*/ 56 h 171"/>
              <a:gd name="T78" fmla="*/ 90 w 204"/>
              <a:gd name="T79" fmla="*/ 20 h 171"/>
              <a:gd name="T80" fmla="*/ 73 w 204"/>
              <a:gd name="T81" fmla="*/ 147 h 171"/>
              <a:gd name="T82" fmla="*/ 45 w 204"/>
              <a:gd name="T83" fmla="*/ 159 h 171"/>
              <a:gd name="T84" fmla="*/ 16 w 204"/>
              <a:gd name="T85" fmla="*/ 147 h 171"/>
              <a:gd name="T86" fmla="*/ 16 w 204"/>
              <a:gd name="T87" fmla="*/ 90 h 171"/>
              <a:gd name="T88" fmla="*/ 49 w 204"/>
              <a:gd name="T89" fmla="*/ 57 h 171"/>
              <a:gd name="T90" fmla="*/ 98 w 204"/>
              <a:gd name="T91" fmla="*/ 106 h 171"/>
              <a:gd name="T92" fmla="*/ 96 w 204"/>
              <a:gd name="T93" fmla="*/ 117 h 171"/>
              <a:gd name="T94" fmla="*/ 97 w 204"/>
              <a:gd name="T95" fmla="*/ 124 h 171"/>
              <a:gd name="T96" fmla="*/ 73 w 204"/>
              <a:gd name="T97" fmla="*/ 147 h 171"/>
              <a:gd name="T98" fmla="*/ 150 w 204"/>
              <a:gd name="T99" fmla="*/ 166 h 171"/>
              <a:gd name="T100" fmla="*/ 117 w 204"/>
              <a:gd name="T101" fmla="*/ 153 h 171"/>
              <a:gd name="T102" fmla="*/ 186 w 204"/>
              <a:gd name="T103" fmla="*/ 84 h 171"/>
              <a:gd name="T104" fmla="*/ 199 w 204"/>
              <a:gd name="T105" fmla="*/ 117 h 171"/>
              <a:gd name="T106" fmla="*/ 150 w 204"/>
              <a:gd name="T107" fmla="*/ 166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04" h="171">
                <a:moveTo>
                  <a:pt x="188" y="79"/>
                </a:moveTo>
                <a:cubicBezTo>
                  <a:pt x="188" y="79"/>
                  <a:pt x="188" y="79"/>
                  <a:pt x="188" y="79"/>
                </a:cubicBezTo>
                <a:cubicBezTo>
                  <a:pt x="188" y="79"/>
                  <a:pt x="188" y="79"/>
                  <a:pt x="188" y="79"/>
                </a:cubicBezTo>
                <a:cubicBezTo>
                  <a:pt x="179" y="71"/>
                  <a:pt x="168" y="65"/>
                  <a:pt x="156" y="64"/>
                </a:cubicBezTo>
                <a:cubicBezTo>
                  <a:pt x="163" y="48"/>
                  <a:pt x="159" y="29"/>
                  <a:pt x="147" y="16"/>
                </a:cubicBezTo>
                <a:cubicBezTo>
                  <a:pt x="130" y="0"/>
                  <a:pt x="103" y="0"/>
                  <a:pt x="87" y="16"/>
                </a:cubicBezTo>
                <a:cubicBezTo>
                  <a:pt x="51" y="52"/>
                  <a:pt x="51" y="52"/>
                  <a:pt x="51" y="52"/>
                </a:cubicBezTo>
                <a:cubicBezTo>
                  <a:pt x="51" y="52"/>
                  <a:pt x="51" y="52"/>
                  <a:pt x="51" y="52"/>
                </a:cubicBezTo>
                <a:cubicBezTo>
                  <a:pt x="50" y="51"/>
                  <a:pt x="48" y="51"/>
                  <a:pt x="48" y="52"/>
                </a:cubicBezTo>
                <a:cubicBezTo>
                  <a:pt x="13" y="87"/>
                  <a:pt x="13" y="87"/>
                  <a:pt x="13" y="87"/>
                </a:cubicBezTo>
                <a:cubicBezTo>
                  <a:pt x="4" y="95"/>
                  <a:pt x="0" y="107"/>
                  <a:pt x="0" y="119"/>
                </a:cubicBezTo>
                <a:cubicBezTo>
                  <a:pt x="0" y="131"/>
                  <a:pt x="4" y="142"/>
                  <a:pt x="13" y="150"/>
                </a:cubicBezTo>
                <a:cubicBezTo>
                  <a:pt x="21" y="159"/>
                  <a:pt x="33" y="164"/>
                  <a:pt x="45" y="164"/>
                </a:cubicBezTo>
                <a:cubicBezTo>
                  <a:pt x="57" y="164"/>
                  <a:pt x="68" y="159"/>
                  <a:pt x="76" y="150"/>
                </a:cubicBezTo>
                <a:cubicBezTo>
                  <a:pt x="98" y="129"/>
                  <a:pt x="98" y="129"/>
                  <a:pt x="98" y="129"/>
                </a:cubicBezTo>
                <a:cubicBezTo>
                  <a:pt x="100" y="139"/>
                  <a:pt x="105" y="148"/>
                  <a:pt x="112" y="155"/>
                </a:cubicBezTo>
                <a:cubicBezTo>
                  <a:pt x="112" y="155"/>
                  <a:pt x="112" y="155"/>
                  <a:pt x="112" y="155"/>
                </a:cubicBezTo>
                <a:cubicBezTo>
                  <a:pt x="112" y="155"/>
                  <a:pt x="112" y="155"/>
                  <a:pt x="112" y="155"/>
                </a:cubicBezTo>
                <a:cubicBezTo>
                  <a:pt x="122" y="165"/>
                  <a:pt x="135" y="171"/>
                  <a:pt x="150" y="171"/>
                </a:cubicBezTo>
                <a:cubicBezTo>
                  <a:pt x="180" y="171"/>
                  <a:pt x="204" y="147"/>
                  <a:pt x="204" y="117"/>
                </a:cubicBezTo>
                <a:cubicBezTo>
                  <a:pt x="204" y="102"/>
                  <a:pt x="198" y="89"/>
                  <a:pt x="188" y="79"/>
                </a:cubicBezTo>
                <a:close/>
                <a:moveTo>
                  <a:pt x="114" y="150"/>
                </a:moveTo>
                <a:cubicBezTo>
                  <a:pt x="106" y="141"/>
                  <a:pt x="101" y="130"/>
                  <a:pt x="101" y="117"/>
                </a:cubicBezTo>
                <a:cubicBezTo>
                  <a:pt x="101" y="113"/>
                  <a:pt x="101" y="109"/>
                  <a:pt x="102" y="106"/>
                </a:cubicBezTo>
                <a:cubicBezTo>
                  <a:pt x="102" y="105"/>
                  <a:pt x="102" y="105"/>
                  <a:pt x="102" y="105"/>
                </a:cubicBezTo>
                <a:cubicBezTo>
                  <a:pt x="105" y="97"/>
                  <a:pt x="109" y="89"/>
                  <a:pt x="115" y="82"/>
                </a:cubicBezTo>
                <a:cubicBezTo>
                  <a:pt x="125" y="73"/>
                  <a:pt x="137" y="68"/>
                  <a:pt x="150" y="68"/>
                </a:cubicBezTo>
                <a:cubicBezTo>
                  <a:pt x="151" y="68"/>
                  <a:pt x="151" y="68"/>
                  <a:pt x="152" y="68"/>
                </a:cubicBezTo>
                <a:cubicBezTo>
                  <a:pt x="152" y="68"/>
                  <a:pt x="152" y="68"/>
                  <a:pt x="152" y="68"/>
                </a:cubicBezTo>
                <a:cubicBezTo>
                  <a:pt x="152" y="68"/>
                  <a:pt x="152" y="68"/>
                  <a:pt x="152" y="68"/>
                </a:cubicBezTo>
                <a:cubicBezTo>
                  <a:pt x="164" y="69"/>
                  <a:pt x="175" y="73"/>
                  <a:pt x="183" y="81"/>
                </a:cubicBezTo>
                <a:lnTo>
                  <a:pt x="114" y="150"/>
                </a:lnTo>
                <a:close/>
                <a:moveTo>
                  <a:pt x="90" y="20"/>
                </a:moveTo>
                <a:cubicBezTo>
                  <a:pt x="105" y="5"/>
                  <a:pt x="129" y="5"/>
                  <a:pt x="144" y="20"/>
                </a:cubicBezTo>
                <a:cubicBezTo>
                  <a:pt x="155" y="31"/>
                  <a:pt x="158" y="49"/>
                  <a:pt x="151" y="63"/>
                </a:cubicBezTo>
                <a:cubicBezTo>
                  <a:pt x="150" y="63"/>
                  <a:pt x="150" y="63"/>
                  <a:pt x="150" y="63"/>
                </a:cubicBezTo>
                <a:cubicBezTo>
                  <a:pt x="136" y="63"/>
                  <a:pt x="122" y="69"/>
                  <a:pt x="112" y="79"/>
                </a:cubicBezTo>
                <a:cubicBezTo>
                  <a:pt x="106" y="85"/>
                  <a:pt x="102" y="92"/>
                  <a:pt x="99" y="100"/>
                </a:cubicBezTo>
                <a:cubicBezTo>
                  <a:pt x="54" y="56"/>
                  <a:pt x="54" y="56"/>
                  <a:pt x="54" y="56"/>
                </a:cubicBezTo>
                <a:lnTo>
                  <a:pt x="90" y="20"/>
                </a:lnTo>
                <a:close/>
                <a:moveTo>
                  <a:pt x="73" y="147"/>
                </a:moveTo>
                <a:cubicBezTo>
                  <a:pt x="66" y="155"/>
                  <a:pt x="55" y="159"/>
                  <a:pt x="45" y="159"/>
                </a:cubicBezTo>
                <a:cubicBezTo>
                  <a:pt x="34" y="159"/>
                  <a:pt x="24" y="155"/>
                  <a:pt x="16" y="147"/>
                </a:cubicBezTo>
                <a:cubicBezTo>
                  <a:pt x="1" y="131"/>
                  <a:pt x="1" y="106"/>
                  <a:pt x="16" y="90"/>
                </a:cubicBezTo>
                <a:cubicBezTo>
                  <a:pt x="49" y="57"/>
                  <a:pt x="49" y="57"/>
                  <a:pt x="49" y="57"/>
                </a:cubicBezTo>
                <a:cubicBezTo>
                  <a:pt x="98" y="106"/>
                  <a:pt x="98" y="106"/>
                  <a:pt x="98" y="106"/>
                </a:cubicBezTo>
                <a:cubicBezTo>
                  <a:pt x="97" y="109"/>
                  <a:pt x="96" y="113"/>
                  <a:pt x="96" y="117"/>
                </a:cubicBezTo>
                <a:cubicBezTo>
                  <a:pt x="96" y="119"/>
                  <a:pt x="96" y="121"/>
                  <a:pt x="97" y="124"/>
                </a:cubicBezTo>
                <a:lnTo>
                  <a:pt x="73" y="147"/>
                </a:lnTo>
                <a:close/>
                <a:moveTo>
                  <a:pt x="150" y="166"/>
                </a:moveTo>
                <a:cubicBezTo>
                  <a:pt x="137" y="166"/>
                  <a:pt x="126" y="161"/>
                  <a:pt x="117" y="153"/>
                </a:cubicBezTo>
                <a:cubicBezTo>
                  <a:pt x="186" y="84"/>
                  <a:pt x="186" y="84"/>
                  <a:pt x="186" y="84"/>
                </a:cubicBezTo>
                <a:cubicBezTo>
                  <a:pt x="194" y="93"/>
                  <a:pt x="199" y="104"/>
                  <a:pt x="199" y="117"/>
                </a:cubicBezTo>
                <a:cubicBezTo>
                  <a:pt x="199" y="144"/>
                  <a:pt x="177" y="166"/>
                  <a:pt x="150" y="16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3200">
              <a:solidFill>
                <a:srgbClr val="FFFFFF"/>
              </a:solidFill>
            </a:endParaRPr>
          </a:p>
        </p:txBody>
      </p:sp>
      <p:grpSp>
        <p:nvGrpSpPr>
          <p:cNvPr id="82" name="Group 61"/>
          <p:cNvGrpSpPr>
            <a:grpSpLocks noChangeAspect="1"/>
          </p:cNvGrpSpPr>
          <p:nvPr/>
        </p:nvGrpSpPr>
        <p:grpSpPr>
          <a:xfrm>
            <a:off x="2177371" y="2440672"/>
            <a:ext cx="639435" cy="679099"/>
            <a:chOff x="476250" y="5167313"/>
            <a:chExt cx="1484313" cy="1576387"/>
          </a:xfrm>
        </p:grpSpPr>
        <p:sp>
          <p:nvSpPr>
            <p:cNvPr id="83" name="Freeform 13"/>
            <p:cNvSpPr>
              <a:spLocks noEditPoints="1"/>
            </p:cNvSpPr>
            <p:nvPr/>
          </p:nvSpPr>
          <p:spPr bwMode="auto">
            <a:xfrm>
              <a:off x="476250" y="5167313"/>
              <a:ext cx="1484313" cy="1576387"/>
            </a:xfrm>
            <a:custGeom>
              <a:avLst/>
              <a:gdLst>
                <a:gd name="T0" fmla="*/ 177 w 185"/>
                <a:gd name="T1" fmla="*/ 153 h 196"/>
                <a:gd name="T2" fmla="*/ 123 w 185"/>
                <a:gd name="T3" fmla="*/ 42 h 196"/>
                <a:gd name="T4" fmla="*/ 123 w 185"/>
                <a:gd name="T5" fmla="*/ 23 h 196"/>
                <a:gd name="T6" fmla="*/ 130 w 185"/>
                <a:gd name="T7" fmla="*/ 23 h 196"/>
                <a:gd name="T8" fmla="*/ 133 w 185"/>
                <a:gd name="T9" fmla="*/ 21 h 196"/>
                <a:gd name="T10" fmla="*/ 133 w 185"/>
                <a:gd name="T11" fmla="*/ 2 h 196"/>
                <a:gd name="T12" fmla="*/ 130 w 185"/>
                <a:gd name="T13" fmla="*/ 0 h 196"/>
                <a:gd name="T14" fmla="*/ 53 w 185"/>
                <a:gd name="T15" fmla="*/ 0 h 196"/>
                <a:gd name="T16" fmla="*/ 51 w 185"/>
                <a:gd name="T17" fmla="*/ 2 h 196"/>
                <a:gd name="T18" fmla="*/ 51 w 185"/>
                <a:gd name="T19" fmla="*/ 21 h 196"/>
                <a:gd name="T20" fmla="*/ 53 w 185"/>
                <a:gd name="T21" fmla="*/ 23 h 196"/>
                <a:gd name="T22" fmla="*/ 62 w 185"/>
                <a:gd name="T23" fmla="*/ 23 h 196"/>
                <a:gd name="T24" fmla="*/ 62 w 185"/>
                <a:gd name="T25" fmla="*/ 42 h 196"/>
                <a:gd name="T26" fmla="*/ 8 w 185"/>
                <a:gd name="T27" fmla="*/ 153 h 196"/>
                <a:gd name="T28" fmla="*/ 5 w 185"/>
                <a:gd name="T29" fmla="*/ 188 h 196"/>
                <a:gd name="T30" fmla="*/ 24 w 185"/>
                <a:gd name="T31" fmla="*/ 196 h 196"/>
                <a:gd name="T32" fmla="*/ 162 w 185"/>
                <a:gd name="T33" fmla="*/ 196 h 196"/>
                <a:gd name="T34" fmla="*/ 180 w 185"/>
                <a:gd name="T35" fmla="*/ 188 h 196"/>
                <a:gd name="T36" fmla="*/ 177 w 185"/>
                <a:gd name="T37" fmla="*/ 153 h 196"/>
                <a:gd name="T38" fmla="*/ 55 w 185"/>
                <a:gd name="T39" fmla="*/ 4 h 196"/>
                <a:gd name="T40" fmla="*/ 128 w 185"/>
                <a:gd name="T41" fmla="*/ 4 h 196"/>
                <a:gd name="T42" fmla="*/ 128 w 185"/>
                <a:gd name="T43" fmla="*/ 18 h 196"/>
                <a:gd name="T44" fmla="*/ 121 w 185"/>
                <a:gd name="T45" fmla="*/ 18 h 196"/>
                <a:gd name="T46" fmla="*/ 65 w 185"/>
                <a:gd name="T47" fmla="*/ 18 h 196"/>
                <a:gd name="T48" fmla="*/ 55 w 185"/>
                <a:gd name="T49" fmla="*/ 18 h 196"/>
                <a:gd name="T50" fmla="*/ 55 w 185"/>
                <a:gd name="T51" fmla="*/ 4 h 196"/>
                <a:gd name="T52" fmla="*/ 176 w 185"/>
                <a:gd name="T53" fmla="*/ 185 h 196"/>
                <a:gd name="T54" fmla="*/ 162 w 185"/>
                <a:gd name="T55" fmla="*/ 191 h 196"/>
                <a:gd name="T56" fmla="*/ 24 w 185"/>
                <a:gd name="T57" fmla="*/ 191 h 196"/>
                <a:gd name="T58" fmla="*/ 9 w 185"/>
                <a:gd name="T59" fmla="*/ 185 h 196"/>
                <a:gd name="T60" fmla="*/ 13 w 185"/>
                <a:gd name="T61" fmla="*/ 155 h 196"/>
                <a:gd name="T62" fmla="*/ 67 w 185"/>
                <a:gd name="T63" fmla="*/ 44 h 196"/>
                <a:gd name="T64" fmla="*/ 67 w 185"/>
                <a:gd name="T65" fmla="*/ 43 h 196"/>
                <a:gd name="T66" fmla="*/ 67 w 185"/>
                <a:gd name="T67" fmla="*/ 23 h 196"/>
                <a:gd name="T68" fmla="*/ 118 w 185"/>
                <a:gd name="T69" fmla="*/ 23 h 196"/>
                <a:gd name="T70" fmla="*/ 118 w 185"/>
                <a:gd name="T71" fmla="*/ 43 h 196"/>
                <a:gd name="T72" fmla="*/ 119 w 185"/>
                <a:gd name="T73" fmla="*/ 44 h 196"/>
                <a:gd name="T74" fmla="*/ 173 w 185"/>
                <a:gd name="T75" fmla="*/ 155 h 196"/>
                <a:gd name="T76" fmla="*/ 176 w 185"/>
                <a:gd name="T77" fmla="*/ 185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85" h="196">
                  <a:moveTo>
                    <a:pt x="177" y="153"/>
                  </a:moveTo>
                  <a:cubicBezTo>
                    <a:pt x="123" y="42"/>
                    <a:pt x="123" y="42"/>
                    <a:pt x="123" y="42"/>
                  </a:cubicBezTo>
                  <a:cubicBezTo>
                    <a:pt x="123" y="23"/>
                    <a:pt x="123" y="23"/>
                    <a:pt x="123" y="23"/>
                  </a:cubicBezTo>
                  <a:cubicBezTo>
                    <a:pt x="130" y="23"/>
                    <a:pt x="130" y="23"/>
                    <a:pt x="130" y="23"/>
                  </a:cubicBezTo>
                  <a:cubicBezTo>
                    <a:pt x="132" y="23"/>
                    <a:pt x="133" y="22"/>
                    <a:pt x="133" y="21"/>
                  </a:cubicBezTo>
                  <a:cubicBezTo>
                    <a:pt x="133" y="2"/>
                    <a:pt x="133" y="2"/>
                    <a:pt x="133" y="2"/>
                  </a:cubicBezTo>
                  <a:cubicBezTo>
                    <a:pt x="133" y="1"/>
                    <a:pt x="132" y="0"/>
                    <a:pt x="130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2" y="0"/>
                    <a:pt x="51" y="1"/>
                    <a:pt x="51" y="2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1" y="22"/>
                    <a:pt x="52" y="23"/>
                    <a:pt x="53" y="23"/>
                  </a:cubicBezTo>
                  <a:cubicBezTo>
                    <a:pt x="62" y="23"/>
                    <a:pt x="62" y="23"/>
                    <a:pt x="62" y="23"/>
                  </a:cubicBezTo>
                  <a:cubicBezTo>
                    <a:pt x="62" y="42"/>
                    <a:pt x="62" y="42"/>
                    <a:pt x="62" y="42"/>
                  </a:cubicBezTo>
                  <a:cubicBezTo>
                    <a:pt x="8" y="153"/>
                    <a:pt x="8" y="153"/>
                    <a:pt x="8" y="153"/>
                  </a:cubicBezTo>
                  <a:cubicBezTo>
                    <a:pt x="1" y="169"/>
                    <a:pt x="0" y="181"/>
                    <a:pt x="5" y="188"/>
                  </a:cubicBezTo>
                  <a:cubicBezTo>
                    <a:pt x="9" y="193"/>
                    <a:pt x="15" y="196"/>
                    <a:pt x="24" y="196"/>
                  </a:cubicBezTo>
                  <a:cubicBezTo>
                    <a:pt x="162" y="196"/>
                    <a:pt x="162" y="196"/>
                    <a:pt x="162" y="196"/>
                  </a:cubicBezTo>
                  <a:cubicBezTo>
                    <a:pt x="171" y="196"/>
                    <a:pt x="177" y="193"/>
                    <a:pt x="180" y="188"/>
                  </a:cubicBezTo>
                  <a:cubicBezTo>
                    <a:pt x="185" y="181"/>
                    <a:pt x="184" y="169"/>
                    <a:pt x="177" y="153"/>
                  </a:cubicBezTo>
                  <a:close/>
                  <a:moveTo>
                    <a:pt x="55" y="4"/>
                  </a:moveTo>
                  <a:cubicBezTo>
                    <a:pt x="128" y="4"/>
                    <a:pt x="128" y="4"/>
                    <a:pt x="128" y="4"/>
                  </a:cubicBezTo>
                  <a:cubicBezTo>
                    <a:pt x="128" y="18"/>
                    <a:pt x="128" y="18"/>
                    <a:pt x="128" y="18"/>
                  </a:cubicBezTo>
                  <a:cubicBezTo>
                    <a:pt x="121" y="18"/>
                    <a:pt x="121" y="18"/>
                    <a:pt x="121" y="18"/>
                  </a:cubicBezTo>
                  <a:cubicBezTo>
                    <a:pt x="65" y="18"/>
                    <a:pt x="65" y="18"/>
                    <a:pt x="65" y="18"/>
                  </a:cubicBezTo>
                  <a:cubicBezTo>
                    <a:pt x="55" y="18"/>
                    <a:pt x="55" y="18"/>
                    <a:pt x="55" y="18"/>
                  </a:cubicBezTo>
                  <a:lnTo>
                    <a:pt x="55" y="4"/>
                  </a:lnTo>
                  <a:close/>
                  <a:moveTo>
                    <a:pt x="176" y="185"/>
                  </a:moveTo>
                  <a:cubicBezTo>
                    <a:pt x="174" y="189"/>
                    <a:pt x="169" y="191"/>
                    <a:pt x="162" y="191"/>
                  </a:cubicBezTo>
                  <a:cubicBezTo>
                    <a:pt x="24" y="191"/>
                    <a:pt x="24" y="191"/>
                    <a:pt x="24" y="191"/>
                  </a:cubicBezTo>
                  <a:cubicBezTo>
                    <a:pt x="16" y="191"/>
                    <a:pt x="12" y="189"/>
                    <a:pt x="9" y="185"/>
                  </a:cubicBezTo>
                  <a:cubicBezTo>
                    <a:pt x="5" y="180"/>
                    <a:pt x="7" y="169"/>
                    <a:pt x="13" y="155"/>
                  </a:cubicBezTo>
                  <a:cubicBezTo>
                    <a:pt x="67" y="44"/>
                    <a:pt x="67" y="44"/>
                    <a:pt x="67" y="44"/>
                  </a:cubicBezTo>
                  <a:cubicBezTo>
                    <a:pt x="67" y="44"/>
                    <a:pt x="67" y="43"/>
                    <a:pt x="67" y="43"/>
                  </a:cubicBezTo>
                  <a:cubicBezTo>
                    <a:pt x="67" y="23"/>
                    <a:pt x="67" y="23"/>
                    <a:pt x="67" y="23"/>
                  </a:cubicBezTo>
                  <a:cubicBezTo>
                    <a:pt x="118" y="23"/>
                    <a:pt x="118" y="23"/>
                    <a:pt x="118" y="23"/>
                  </a:cubicBezTo>
                  <a:cubicBezTo>
                    <a:pt x="118" y="43"/>
                    <a:pt x="118" y="43"/>
                    <a:pt x="118" y="43"/>
                  </a:cubicBezTo>
                  <a:cubicBezTo>
                    <a:pt x="118" y="43"/>
                    <a:pt x="118" y="44"/>
                    <a:pt x="119" y="44"/>
                  </a:cubicBezTo>
                  <a:cubicBezTo>
                    <a:pt x="173" y="155"/>
                    <a:pt x="173" y="155"/>
                    <a:pt x="173" y="155"/>
                  </a:cubicBezTo>
                  <a:cubicBezTo>
                    <a:pt x="179" y="169"/>
                    <a:pt x="180" y="180"/>
                    <a:pt x="176" y="18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solidFill>
                  <a:srgbClr val="FFFFFF"/>
                </a:solidFill>
              </a:endParaRPr>
            </a:p>
          </p:txBody>
        </p:sp>
        <p:sp>
          <p:nvSpPr>
            <p:cNvPr id="84" name="Freeform 14"/>
            <p:cNvSpPr>
              <a:spLocks noEditPoints="1"/>
            </p:cNvSpPr>
            <p:nvPr/>
          </p:nvSpPr>
          <p:spPr bwMode="auto">
            <a:xfrm>
              <a:off x="812800" y="5770563"/>
              <a:ext cx="811213" cy="812800"/>
            </a:xfrm>
            <a:custGeom>
              <a:avLst/>
              <a:gdLst>
                <a:gd name="T0" fmla="*/ 99 w 101"/>
                <a:gd name="T1" fmla="*/ 35 h 101"/>
                <a:gd name="T2" fmla="*/ 99 w 101"/>
                <a:gd name="T3" fmla="*/ 35 h 101"/>
                <a:gd name="T4" fmla="*/ 99 w 101"/>
                <a:gd name="T5" fmla="*/ 35 h 101"/>
                <a:gd name="T6" fmla="*/ 99 w 101"/>
                <a:gd name="T7" fmla="*/ 35 h 101"/>
                <a:gd name="T8" fmla="*/ 98 w 101"/>
                <a:gd name="T9" fmla="*/ 35 h 101"/>
                <a:gd name="T10" fmla="*/ 98 w 101"/>
                <a:gd name="T11" fmla="*/ 35 h 101"/>
                <a:gd name="T12" fmla="*/ 98 w 101"/>
                <a:gd name="T13" fmla="*/ 34 h 101"/>
                <a:gd name="T14" fmla="*/ 98 w 101"/>
                <a:gd name="T15" fmla="*/ 34 h 101"/>
                <a:gd name="T16" fmla="*/ 98 w 101"/>
                <a:gd name="T17" fmla="*/ 34 h 101"/>
                <a:gd name="T18" fmla="*/ 98 w 101"/>
                <a:gd name="T19" fmla="*/ 34 h 101"/>
                <a:gd name="T20" fmla="*/ 97 w 101"/>
                <a:gd name="T21" fmla="*/ 34 h 101"/>
                <a:gd name="T22" fmla="*/ 97 w 101"/>
                <a:gd name="T23" fmla="*/ 34 h 101"/>
                <a:gd name="T24" fmla="*/ 96 w 101"/>
                <a:gd name="T25" fmla="*/ 34 h 101"/>
                <a:gd name="T26" fmla="*/ 74 w 101"/>
                <a:gd name="T27" fmla="*/ 40 h 101"/>
                <a:gd name="T28" fmla="*/ 51 w 101"/>
                <a:gd name="T29" fmla="*/ 0 h 101"/>
                <a:gd name="T30" fmla="*/ 26 w 101"/>
                <a:gd name="T31" fmla="*/ 39 h 101"/>
                <a:gd name="T32" fmla="*/ 6 w 101"/>
                <a:gd name="T33" fmla="*/ 34 h 101"/>
                <a:gd name="T34" fmla="*/ 6 w 101"/>
                <a:gd name="T35" fmla="*/ 33 h 101"/>
                <a:gd name="T36" fmla="*/ 3 w 101"/>
                <a:gd name="T37" fmla="*/ 35 h 101"/>
                <a:gd name="T38" fmla="*/ 3 w 101"/>
                <a:gd name="T39" fmla="*/ 35 h 101"/>
                <a:gd name="T40" fmla="*/ 3 w 101"/>
                <a:gd name="T41" fmla="*/ 35 h 101"/>
                <a:gd name="T42" fmla="*/ 0 w 101"/>
                <a:gd name="T43" fmla="*/ 50 h 101"/>
                <a:gd name="T44" fmla="*/ 51 w 101"/>
                <a:gd name="T45" fmla="*/ 101 h 101"/>
                <a:gd name="T46" fmla="*/ 101 w 101"/>
                <a:gd name="T47" fmla="*/ 50 h 101"/>
                <a:gd name="T48" fmla="*/ 99 w 101"/>
                <a:gd name="T49" fmla="*/ 35 h 101"/>
                <a:gd name="T50" fmla="*/ 99 w 101"/>
                <a:gd name="T51" fmla="*/ 35 h 101"/>
                <a:gd name="T52" fmla="*/ 51 w 101"/>
                <a:gd name="T53" fmla="*/ 5 h 101"/>
                <a:gd name="T54" fmla="*/ 70 w 101"/>
                <a:gd name="T55" fmla="*/ 42 h 101"/>
                <a:gd name="T56" fmla="*/ 52 w 101"/>
                <a:gd name="T57" fmla="*/ 60 h 101"/>
                <a:gd name="T58" fmla="*/ 31 w 101"/>
                <a:gd name="T59" fmla="*/ 41 h 101"/>
                <a:gd name="T60" fmla="*/ 51 w 101"/>
                <a:gd name="T61" fmla="*/ 5 h 101"/>
                <a:gd name="T62" fmla="*/ 5 w 101"/>
                <a:gd name="T63" fmla="*/ 50 h 101"/>
                <a:gd name="T64" fmla="*/ 7 w 101"/>
                <a:gd name="T65" fmla="*/ 38 h 101"/>
                <a:gd name="T66" fmla="*/ 49 w 101"/>
                <a:gd name="T67" fmla="*/ 64 h 101"/>
                <a:gd name="T68" fmla="*/ 41 w 101"/>
                <a:gd name="T69" fmla="*/ 93 h 101"/>
                <a:gd name="T70" fmla="*/ 41 w 101"/>
                <a:gd name="T71" fmla="*/ 95 h 101"/>
                <a:gd name="T72" fmla="*/ 5 w 101"/>
                <a:gd name="T73" fmla="*/ 50 h 101"/>
                <a:gd name="T74" fmla="*/ 51 w 101"/>
                <a:gd name="T75" fmla="*/ 96 h 101"/>
                <a:gd name="T76" fmla="*/ 46 w 101"/>
                <a:gd name="T77" fmla="*/ 96 h 101"/>
                <a:gd name="T78" fmla="*/ 46 w 101"/>
                <a:gd name="T79" fmla="*/ 93 h 101"/>
                <a:gd name="T80" fmla="*/ 95 w 101"/>
                <a:gd name="T81" fmla="*/ 39 h 101"/>
                <a:gd name="T82" fmla="*/ 96 w 101"/>
                <a:gd name="T83" fmla="*/ 50 h 101"/>
                <a:gd name="T84" fmla="*/ 51 w 101"/>
                <a:gd name="T85" fmla="*/ 9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1" h="101">
                  <a:moveTo>
                    <a:pt x="99" y="35"/>
                  </a:move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8" y="35"/>
                    <a:pt x="98" y="35"/>
                    <a:pt x="98" y="35"/>
                  </a:cubicBezTo>
                  <a:cubicBezTo>
                    <a:pt x="98" y="35"/>
                    <a:pt x="98" y="35"/>
                    <a:pt x="98" y="35"/>
                  </a:cubicBezTo>
                  <a:cubicBezTo>
                    <a:pt x="98" y="34"/>
                    <a:pt x="98" y="34"/>
                    <a:pt x="98" y="34"/>
                  </a:cubicBezTo>
                  <a:cubicBezTo>
                    <a:pt x="98" y="34"/>
                    <a:pt x="98" y="34"/>
                    <a:pt x="98" y="34"/>
                  </a:cubicBezTo>
                  <a:cubicBezTo>
                    <a:pt x="98" y="34"/>
                    <a:pt x="98" y="34"/>
                    <a:pt x="98" y="34"/>
                  </a:cubicBezTo>
                  <a:cubicBezTo>
                    <a:pt x="98" y="34"/>
                    <a:pt x="98" y="34"/>
                    <a:pt x="98" y="34"/>
                  </a:cubicBezTo>
                  <a:cubicBezTo>
                    <a:pt x="97" y="34"/>
                    <a:pt x="97" y="34"/>
                    <a:pt x="97" y="34"/>
                  </a:cubicBezTo>
                  <a:cubicBezTo>
                    <a:pt x="97" y="34"/>
                    <a:pt x="97" y="34"/>
                    <a:pt x="97" y="34"/>
                  </a:cubicBezTo>
                  <a:cubicBezTo>
                    <a:pt x="97" y="34"/>
                    <a:pt x="96" y="34"/>
                    <a:pt x="96" y="34"/>
                  </a:cubicBezTo>
                  <a:cubicBezTo>
                    <a:pt x="88" y="34"/>
                    <a:pt x="81" y="36"/>
                    <a:pt x="74" y="40"/>
                  </a:cubicBezTo>
                  <a:cubicBezTo>
                    <a:pt x="69" y="17"/>
                    <a:pt x="56" y="0"/>
                    <a:pt x="51" y="0"/>
                  </a:cubicBezTo>
                  <a:cubicBezTo>
                    <a:pt x="46" y="0"/>
                    <a:pt x="30" y="15"/>
                    <a:pt x="26" y="39"/>
                  </a:cubicBezTo>
                  <a:cubicBezTo>
                    <a:pt x="20" y="36"/>
                    <a:pt x="13" y="34"/>
                    <a:pt x="6" y="34"/>
                  </a:cubicBezTo>
                  <a:cubicBezTo>
                    <a:pt x="6" y="33"/>
                    <a:pt x="6" y="33"/>
                    <a:pt x="6" y="33"/>
                  </a:cubicBezTo>
                  <a:cubicBezTo>
                    <a:pt x="5" y="33"/>
                    <a:pt x="3" y="34"/>
                    <a:pt x="3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1" y="40"/>
                    <a:pt x="0" y="45"/>
                    <a:pt x="0" y="50"/>
                  </a:cubicBezTo>
                  <a:cubicBezTo>
                    <a:pt x="0" y="78"/>
                    <a:pt x="23" y="101"/>
                    <a:pt x="51" y="101"/>
                  </a:cubicBezTo>
                  <a:cubicBezTo>
                    <a:pt x="78" y="101"/>
                    <a:pt x="101" y="78"/>
                    <a:pt x="101" y="50"/>
                  </a:cubicBezTo>
                  <a:cubicBezTo>
                    <a:pt x="101" y="45"/>
                    <a:pt x="100" y="40"/>
                    <a:pt x="99" y="35"/>
                  </a:cubicBezTo>
                  <a:cubicBezTo>
                    <a:pt x="99" y="35"/>
                    <a:pt x="99" y="35"/>
                    <a:pt x="99" y="35"/>
                  </a:cubicBezTo>
                  <a:close/>
                  <a:moveTo>
                    <a:pt x="51" y="5"/>
                  </a:moveTo>
                  <a:cubicBezTo>
                    <a:pt x="53" y="6"/>
                    <a:pt x="66" y="20"/>
                    <a:pt x="70" y="42"/>
                  </a:cubicBezTo>
                  <a:cubicBezTo>
                    <a:pt x="63" y="47"/>
                    <a:pt x="57" y="53"/>
                    <a:pt x="52" y="60"/>
                  </a:cubicBezTo>
                  <a:cubicBezTo>
                    <a:pt x="46" y="52"/>
                    <a:pt x="39" y="45"/>
                    <a:pt x="31" y="41"/>
                  </a:cubicBezTo>
                  <a:cubicBezTo>
                    <a:pt x="34" y="19"/>
                    <a:pt x="48" y="5"/>
                    <a:pt x="51" y="5"/>
                  </a:cubicBezTo>
                  <a:close/>
                  <a:moveTo>
                    <a:pt x="5" y="50"/>
                  </a:moveTo>
                  <a:cubicBezTo>
                    <a:pt x="5" y="46"/>
                    <a:pt x="6" y="42"/>
                    <a:pt x="7" y="38"/>
                  </a:cubicBezTo>
                  <a:cubicBezTo>
                    <a:pt x="24" y="40"/>
                    <a:pt x="40" y="49"/>
                    <a:pt x="49" y="64"/>
                  </a:cubicBezTo>
                  <a:cubicBezTo>
                    <a:pt x="44" y="73"/>
                    <a:pt x="41" y="83"/>
                    <a:pt x="41" y="93"/>
                  </a:cubicBezTo>
                  <a:cubicBezTo>
                    <a:pt x="41" y="94"/>
                    <a:pt x="41" y="94"/>
                    <a:pt x="41" y="95"/>
                  </a:cubicBezTo>
                  <a:cubicBezTo>
                    <a:pt x="21" y="91"/>
                    <a:pt x="5" y="72"/>
                    <a:pt x="5" y="50"/>
                  </a:cubicBezTo>
                  <a:close/>
                  <a:moveTo>
                    <a:pt x="51" y="96"/>
                  </a:moveTo>
                  <a:cubicBezTo>
                    <a:pt x="49" y="96"/>
                    <a:pt x="48" y="96"/>
                    <a:pt x="46" y="96"/>
                  </a:cubicBezTo>
                  <a:cubicBezTo>
                    <a:pt x="46" y="95"/>
                    <a:pt x="46" y="94"/>
                    <a:pt x="46" y="93"/>
                  </a:cubicBezTo>
                  <a:cubicBezTo>
                    <a:pt x="46" y="65"/>
                    <a:pt x="67" y="42"/>
                    <a:pt x="95" y="39"/>
                  </a:cubicBezTo>
                  <a:cubicBezTo>
                    <a:pt x="96" y="42"/>
                    <a:pt x="96" y="46"/>
                    <a:pt x="96" y="50"/>
                  </a:cubicBezTo>
                  <a:cubicBezTo>
                    <a:pt x="96" y="75"/>
                    <a:pt x="76" y="96"/>
                    <a:pt x="51" y="9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solidFill>
                  <a:srgbClr val="FFFFFF"/>
                </a:solidFill>
              </a:endParaRPr>
            </a:p>
          </p:txBody>
        </p:sp>
      </p:grpSp>
      <p:grpSp>
        <p:nvGrpSpPr>
          <p:cNvPr id="93" name="Group 60"/>
          <p:cNvGrpSpPr>
            <a:grpSpLocks noChangeAspect="1"/>
          </p:cNvGrpSpPr>
          <p:nvPr/>
        </p:nvGrpSpPr>
        <p:grpSpPr>
          <a:xfrm>
            <a:off x="4508189" y="2433221"/>
            <a:ext cx="788523" cy="685939"/>
            <a:chOff x="3486150" y="5151438"/>
            <a:chExt cx="1830388" cy="1592262"/>
          </a:xfrm>
        </p:grpSpPr>
        <p:sp>
          <p:nvSpPr>
            <p:cNvPr id="94" name="Freeform 22"/>
            <p:cNvSpPr>
              <a:spLocks noEditPoints="1"/>
            </p:cNvSpPr>
            <p:nvPr/>
          </p:nvSpPr>
          <p:spPr bwMode="auto">
            <a:xfrm>
              <a:off x="3486150" y="5151438"/>
              <a:ext cx="1830388" cy="1592262"/>
            </a:xfrm>
            <a:custGeom>
              <a:avLst/>
              <a:gdLst>
                <a:gd name="T0" fmla="*/ 226 w 228"/>
                <a:gd name="T1" fmla="*/ 75 h 198"/>
                <a:gd name="T2" fmla="*/ 211 w 228"/>
                <a:gd name="T3" fmla="*/ 64 h 198"/>
                <a:gd name="T4" fmla="*/ 211 w 228"/>
                <a:gd name="T5" fmla="*/ 64 h 198"/>
                <a:gd name="T6" fmla="*/ 115 w 228"/>
                <a:gd name="T7" fmla="*/ 0 h 198"/>
                <a:gd name="T8" fmla="*/ 112 w 228"/>
                <a:gd name="T9" fmla="*/ 0 h 198"/>
                <a:gd name="T10" fmla="*/ 71 w 228"/>
                <a:gd name="T11" fmla="*/ 28 h 198"/>
                <a:gd name="T12" fmla="*/ 71 w 228"/>
                <a:gd name="T13" fmla="*/ 10 h 198"/>
                <a:gd name="T14" fmla="*/ 69 w 228"/>
                <a:gd name="T15" fmla="*/ 8 h 198"/>
                <a:gd name="T16" fmla="*/ 41 w 228"/>
                <a:gd name="T17" fmla="*/ 8 h 198"/>
                <a:gd name="T18" fmla="*/ 41 w 228"/>
                <a:gd name="T19" fmla="*/ 8 h 198"/>
                <a:gd name="T20" fmla="*/ 40 w 228"/>
                <a:gd name="T21" fmla="*/ 9 h 198"/>
                <a:gd name="T22" fmla="*/ 39 w 228"/>
                <a:gd name="T23" fmla="*/ 10 h 198"/>
                <a:gd name="T24" fmla="*/ 39 w 228"/>
                <a:gd name="T25" fmla="*/ 49 h 198"/>
                <a:gd name="T26" fmla="*/ 1 w 228"/>
                <a:gd name="T27" fmla="*/ 75 h 198"/>
                <a:gd name="T28" fmla="*/ 1 w 228"/>
                <a:gd name="T29" fmla="*/ 78 h 198"/>
                <a:gd name="T30" fmla="*/ 4 w 228"/>
                <a:gd name="T31" fmla="*/ 78 h 198"/>
                <a:gd name="T32" fmla="*/ 19 w 228"/>
                <a:gd name="T33" fmla="*/ 68 h 198"/>
                <a:gd name="T34" fmla="*/ 19 w 228"/>
                <a:gd name="T35" fmla="*/ 196 h 198"/>
                <a:gd name="T36" fmla="*/ 22 w 228"/>
                <a:gd name="T37" fmla="*/ 198 h 198"/>
                <a:gd name="T38" fmla="*/ 209 w 228"/>
                <a:gd name="T39" fmla="*/ 198 h 198"/>
                <a:gd name="T40" fmla="*/ 212 w 228"/>
                <a:gd name="T41" fmla="*/ 196 h 198"/>
                <a:gd name="T42" fmla="*/ 212 w 228"/>
                <a:gd name="T43" fmla="*/ 70 h 198"/>
                <a:gd name="T44" fmla="*/ 224 w 228"/>
                <a:gd name="T45" fmla="*/ 78 h 198"/>
                <a:gd name="T46" fmla="*/ 225 w 228"/>
                <a:gd name="T47" fmla="*/ 79 h 198"/>
                <a:gd name="T48" fmla="*/ 227 w 228"/>
                <a:gd name="T49" fmla="*/ 78 h 198"/>
                <a:gd name="T50" fmla="*/ 226 w 228"/>
                <a:gd name="T51" fmla="*/ 75 h 198"/>
                <a:gd name="T52" fmla="*/ 44 w 228"/>
                <a:gd name="T53" fmla="*/ 13 h 198"/>
                <a:gd name="T54" fmla="*/ 67 w 228"/>
                <a:gd name="T55" fmla="*/ 13 h 198"/>
                <a:gd name="T56" fmla="*/ 67 w 228"/>
                <a:gd name="T57" fmla="*/ 31 h 198"/>
                <a:gd name="T58" fmla="*/ 44 w 228"/>
                <a:gd name="T59" fmla="*/ 46 h 198"/>
                <a:gd name="T60" fmla="*/ 44 w 228"/>
                <a:gd name="T61" fmla="*/ 13 h 198"/>
                <a:gd name="T62" fmla="*/ 207 w 228"/>
                <a:gd name="T63" fmla="*/ 194 h 198"/>
                <a:gd name="T64" fmla="*/ 24 w 228"/>
                <a:gd name="T65" fmla="*/ 194 h 198"/>
                <a:gd name="T66" fmla="*/ 24 w 228"/>
                <a:gd name="T67" fmla="*/ 65 h 198"/>
                <a:gd name="T68" fmla="*/ 43 w 228"/>
                <a:gd name="T69" fmla="*/ 53 h 198"/>
                <a:gd name="T70" fmla="*/ 43 w 228"/>
                <a:gd name="T71" fmla="*/ 53 h 198"/>
                <a:gd name="T72" fmla="*/ 70 w 228"/>
                <a:gd name="T73" fmla="*/ 34 h 198"/>
                <a:gd name="T74" fmla="*/ 70 w 228"/>
                <a:gd name="T75" fmla="*/ 34 h 198"/>
                <a:gd name="T76" fmla="*/ 114 w 228"/>
                <a:gd name="T77" fmla="*/ 5 h 198"/>
                <a:gd name="T78" fmla="*/ 207 w 228"/>
                <a:gd name="T79" fmla="*/ 67 h 198"/>
                <a:gd name="T80" fmla="*/ 207 w 228"/>
                <a:gd name="T81" fmla="*/ 194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8" h="198">
                  <a:moveTo>
                    <a:pt x="226" y="75"/>
                  </a:moveTo>
                  <a:cubicBezTo>
                    <a:pt x="211" y="64"/>
                    <a:pt x="211" y="64"/>
                    <a:pt x="211" y="64"/>
                  </a:cubicBezTo>
                  <a:cubicBezTo>
                    <a:pt x="211" y="64"/>
                    <a:pt x="211" y="64"/>
                    <a:pt x="211" y="64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4" y="0"/>
                    <a:pt x="113" y="0"/>
                    <a:pt x="112" y="0"/>
                  </a:cubicBezTo>
                  <a:cubicBezTo>
                    <a:pt x="71" y="28"/>
                    <a:pt x="71" y="28"/>
                    <a:pt x="71" y="28"/>
                  </a:cubicBezTo>
                  <a:cubicBezTo>
                    <a:pt x="71" y="10"/>
                    <a:pt x="71" y="10"/>
                    <a:pt x="71" y="10"/>
                  </a:cubicBezTo>
                  <a:cubicBezTo>
                    <a:pt x="71" y="9"/>
                    <a:pt x="70" y="8"/>
                    <a:pt x="69" y="8"/>
                  </a:cubicBezTo>
                  <a:cubicBezTo>
                    <a:pt x="41" y="8"/>
                    <a:pt x="41" y="8"/>
                    <a:pt x="41" y="8"/>
                  </a:cubicBezTo>
                  <a:cubicBezTo>
                    <a:pt x="41" y="8"/>
                    <a:pt x="41" y="8"/>
                    <a:pt x="41" y="8"/>
                  </a:cubicBezTo>
                  <a:cubicBezTo>
                    <a:pt x="41" y="8"/>
                    <a:pt x="40" y="8"/>
                    <a:pt x="40" y="9"/>
                  </a:cubicBezTo>
                  <a:cubicBezTo>
                    <a:pt x="39" y="9"/>
                    <a:pt x="39" y="10"/>
                    <a:pt x="39" y="10"/>
                  </a:cubicBezTo>
                  <a:cubicBezTo>
                    <a:pt x="39" y="49"/>
                    <a:pt x="39" y="49"/>
                    <a:pt x="39" y="49"/>
                  </a:cubicBezTo>
                  <a:cubicBezTo>
                    <a:pt x="1" y="75"/>
                    <a:pt x="1" y="75"/>
                    <a:pt x="1" y="75"/>
                  </a:cubicBezTo>
                  <a:cubicBezTo>
                    <a:pt x="0" y="75"/>
                    <a:pt x="0" y="77"/>
                    <a:pt x="1" y="78"/>
                  </a:cubicBezTo>
                  <a:cubicBezTo>
                    <a:pt x="1" y="79"/>
                    <a:pt x="3" y="79"/>
                    <a:pt x="4" y="78"/>
                  </a:cubicBezTo>
                  <a:cubicBezTo>
                    <a:pt x="19" y="68"/>
                    <a:pt x="19" y="68"/>
                    <a:pt x="19" y="68"/>
                  </a:cubicBezTo>
                  <a:cubicBezTo>
                    <a:pt x="19" y="196"/>
                    <a:pt x="19" y="196"/>
                    <a:pt x="19" y="196"/>
                  </a:cubicBezTo>
                  <a:cubicBezTo>
                    <a:pt x="19" y="197"/>
                    <a:pt x="20" y="198"/>
                    <a:pt x="22" y="198"/>
                  </a:cubicBezTo>
                  <a:cubicBezTo>
                    <a:pt x="209" y="198"/>
                    <a:pt x="209" y="198"/>
                    <a:pt x="209" y="198"/>
                  </a:cubicBezTo>
                  <a:cubicBezTo>
                    <a:pt x="211" y="198"/>
                    <a:pt x="212" y="197"/>
                    <a:pt x="212" y="196"/>
                  </a:cubicBezTo>
                  <a:cubicBezTo>
                    <a:pt x="212" y="70"/>
                    <a:pt x="212" y="70"/>
                    <a:pt x="212" y="70"/>
                  </a:cubicBezTo>
                  <a:cubicBezTo>
                    <a:pt x="224" y="78"/>
                    <a:pt x="224" y="78"/>
                    <a:pt x="224" y="78"/>
                  </a:cubicBezTo>
                  <a:cubicBezTo>
                    <a:pt x="224" y="79"/>
                    <a:pt x="225" y="79"/>
                    <a:pt x="225" y="79"/>
                  </a:cubicBezTo>
                  <a:cubicBezTo>
                    <a:pt x="226" y="79"/>
                    <a:pt x="226" y="78"/>
                    <a:pt x="227" y="78"/>
                  </a:cubicBezTo>
                  <a:cubicBezTo>
                    <a:pt x="228" y="77"/>
                    <a:pt x="227" y="75"/>
                    <a:pt x="226" y="75"/>
                  </a:cubicBezTo>
                  <a:close/>
                  <a:moveTo>
                    <a:pt x="44" y="13"/>
                  </a:moveTo>
                  <a:cubicBezTo>
                    <a:pt x="67" y="13"/>
                    <a:pt x="67" y="13"/>
                    <a:pt x="67" y="13"/>
                  </a:cubicBezTo>
                  <a:cubicBezTo>
                    <a:pt x="67" y="31"/>
                    <a:pt x="67" y="31"/>
                    <a:pt x="67" y="31"/>
                  </a:cubicBezTo>
                  <a:cubicBezTo>
                    <a:pt x="44" y="46"/>
                    <a:pt x="44" y="46"/>
                    <a:pt x="44" y="46"/>
                  </a:cubicBezTo>
                  <a:lnTo>
                    <a:pt x="44" y="13"/>
                  </a:lnTo>
                  <a:close/>
                  <a:moveTo>
                    <a:pt x="207" y="194"/>
                  </a:moveTo>
                  <a:cubicBezTo>
                    <a:pt x="24" y="194"/>
                    <a:pt x="24" y="194"/>
                    <a:pt x="24" y="194"/>
                  </a:cubicBezTo>
                  <a:cubicBezTo>
                    <a:pt x="24" y="65"/>
                    <a:pt x="24" y="65"/>
                    <a:pt x="24" y="65"/>
                  </a:cubicBezTo>
                  <a:cubicBezTo>
                    <a:pt x="43" y="53"/>
                    <a:pt x="43" y="53"/>
                    <a:pt x="43" y="53"/>
                  </a:cubicBezTo>
                  <a:cubicBezTo>
                    <a:pt x="43" y="53"/>
                    <a:pt x="43" y="53"/>
                    <a:pt x="43" y="53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114" y="5"/>
                    <a:pt x="114" y="5"/>
                    <a:pt x="114" y="5"/>
                  </a:cubicBezTo>
                  <a:cubicBezTo>
                    <a:pt x="207" y="67"/>
                    <a:pt x="207" y="67"/>
                    <a:pt x="207" y="67"/>
                  </a:cubicBezTo>
                  <a:lnTo>
                    <a:pt x="207" y="1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solidFill>
                  <a:srgbClr val="FFFFFF"/>
                </a:solidFill>
              </a:endParaRPr>
            </a:p>
          </p:txBody>
        </p:sp>
        <p:sp>
          <p:nvSpPr>
            <p:cNvPr id="95" name="Freeform 23"/>
            <p:cNvSpPr>
              <a:spLocks noEditPoints="1"/>
            </p:cNvSpPr>
            <p:nvPr/>
          </p:nvSpPr>
          <p:spPr bwMode="auto">
            <a:xfrm>
              <a:off x="4105275" y="5649913"/>
              <a:ext cx="593725" cy="587375"/>
            </a:xfrm>
            <a:custGeom>
              <a:avLst/>
              <a:gdLst>
                <a:gd name="T0" fmla="*/ 24 w 74"/>
                <a:gd name="T1" fmla="*/ 2 h 73"/>
                <a:gd name="T2" fmla="*/ 24 w 74"/>
                <a:gd name="T3" fmla="*/ 24 h 73"/>
                <a:gd name="T4" fmla="*/ 2 w 74"/>
                <a:gd name="T5" fmla="*/ 24 h 73"/>
                <a:gd name="T6" fmla="*/ 1 w 74"/>
                <a:gd name="T7" fmla="*/ 25 h 73"/>
                <a:gd name="T8" fmla="*/ 0 w 74"/>
                <a:gd name="T9" fmla="*/ 26 h 73"/>
                <a:gd name="T10" fmla="*/ 0 w 74"/>
                <a:gd name="T11" fmla="*/ 47 h 73"/>
                <a:gd name="T12" fmla="*/ 2 w 74"/>
                <a:gd name="T13" fmla="*/ 49 h 73"/>
                <a:gd name="T14" fmla="*/ 24 w 74"/>
                <a:gd name="T15" fmla="*/ 49 h 73"/>
                <a:gd name="T16" fmla="*/ 24 w 74"/>
                <a:gd name="T17" fmla="*/ 71 h 73"/>
                <a:gd name="T18" fmla="*/ 26 w 74"/>
                <a:gd name="T19" fmla="*/ 73 h 73"/>
                <a:gd name="T20" fmla="*/ 47 w 74"/>
                <a:gd name="T21" fmla="*/ 73 h 73"/>
                <a:gd name="T22" fmla="*/ 49 w 74"/>
                <a:gd name="T23" fmla="*/ 71 h 73"/>
                <a:gd name="T24" fmla="*/ 49 w 74"/>
                <a:gd name="T25" fmla="*/ 49 h 73"/>
                <a:gd name="T26" fmla="*/ 71 w 74"/>
                <a:gd name="T27" fmla="*/ 49 h 73"/>
                <a:gd name="T28" fmla="*/ 73 w 74"/>
                <a:gd name="T29" fmla="*/ 48 h 73"/>
                <a:gd name="T30" fmla="*/ 74 w 74"/>
                <a:gd name="T31" fmla="*/ 47 h 73"/>
                <a:gd name="T32" fmla="*/ 74 w 74"/>
                <a:gd name="T33" fmla="*/ 26 h 73"/>
                <a:gd name="T34" fmla="*/ 71 w 74"/>
                <a:gd name="T35" fmla="*/ 24 h 73"/>
                <a:gd name="T36" fmla="*/ 49 w 74"/>
                <a:gd name="T37" fmla="*/ 24 h 73"/>
                <a:gd name="T38" fmla="*/ 49 w 74"/>
                <a:gd name="T39" fmla="*/ 2 h 73"/>
                <a:gd name="T40" fmla="*/ 47 w 74"/>
                <a:gd name="T41" fmla="*/ 0 h 73"/>
                <a:gd name="T42" fmla="*/ 26 w 74"/>
                <a:gd name="T43" fmla="*/ 0 h 73"/>
                <a:gd name="T44" fmla="*/ 24 w 74"/>
                <a:gd name="T45" fmla="*/ 2 h 73"/>
                <a:gd name="T46" fmla="*/ 29 w 74"/>
                <a:gd name="T47" fmla="*/ 26 h 73"/>
                <a:gd name="T48" fmla="*/ 29 w 74"/>
                <a:gd name="T49" fmla="*/ 4 h 73"/>
                <a:gd name="T50" fmla="*/ 45 w 74"/>
                <a:gd name="T51" fmla="*/ 4 h 73"/>
                <a:gd name="T52" fmla="*/ 45 w 74"/>
                <a:gd name="T53" fmla="*/ 26 h 73"/>
                <a:gd name="T54" fmla="*/ 47 w 74"/>
                <a:gd name="T55" fmla="*/ 29 h 73"/>
                <a:gd name="T56" fmla="*/ 69 w 74"/>
                <a:gd name="T57" fmla="*/ 29 h 73"/>
                <a:gd name="T58" fmla="*/ 69 w 74"/>
                <a:gd name="T59" fmla="*/ 45 h 73"/>
                <a:gd name="T60" fmla="*/ 47 w 74"/>
                <a:gd name="T61" fmla="*/ 45 h 73"/>
                <a:gd name="T62" fmla="*/ 45 w 74"/>
                <a:gd name="T63" fmla="*/ 47 h 73"/>
                <a:gd name="T64" fmla="*/ 45 w 74"/>
                <a:gd name="T65" fmla="*/ 69 h 73"/>
                <a:gd name="T66" fmla="*/ 29 w 74"/>
                <a:gd name="T67" fmla="*/ 69 h 73"/>
                <a:gd name="T68" fmla="*/ 29 w 74"/>
                <a:gd name="T69" fmla="*/ 47 h 73"/>
                <a:gd name="T70" fmla="*/ 26 w 74"/>
                <a:gd name="T71" fmla="*/ 45 h 73"/>
                <a:gd name="T72" fmla="*/ 5 w 74"/>
                <a:gd name="T73" fmla="*/ 45 h 73"/>
                <a:gd name="T74" fmla="*/ 5 w 74"/>
                <a:gd name="T75" fmla="*/ 29 h 73"/>
                <a:gd name="T76" fmla="*/ 26 w 74"/>
                <a:gd name="T77" fmla="*/ 29 h 73"/>
                <a:gd name="T78" fmla="*/ 29 w 74"/>
                <a:gd name="T79" fmla="*/ 2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4" h="73">
                  <a:moveTo>
                    <a:pt x="24" y="2"/>
                  </a:moveTo>
                  <a:cubicBezTo>
                    <a:pt x="24" y="24"/>
                    <a:pt x="24" y="24"/>
                    <a:pt x="24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1" y="24"/>
                    <a:pt x="1" y="25"/>
                  </a:cubicBezTo>
                  <a:cubicBezTo>
                    <a:pt x="0" y="25"/>
                    <a:pt x="0" y="26"/>
                    <a:pt x="0" y="26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48"/>
                    <a:pt x="1" y="49"/>
                    <a:pt x="2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71"/>
                    <a:pt x="24" y="71"/>
                    <a:pt x="24" y="71"/>
                  </a:cubicBezTo>
                  <a:cubicBezTo>
                    <a:pt x="24" y="72"/>
                    <a:pt x="25" y="73"/>
                    <a:pt x="26" y="73"/>
                  </a:cubicBezTo>
                  <a:cubicBezTo>
                    <a:pt x="47" y="73"/>
                    <a:pt x="47" y="73"/>
                    <a:pt x="47" y="73"/>
                  </a:cubicBezTo>
                  <a:cubicBezTo>
                    <a:pt x="48" y="73"/>
                    <a:pt x="49" y="72"/>
                    <a:pt x="49" y="71"/>
                  </a:cubicBezTo>
                  <a:cubicBezTo>
                    <a:pt x="49" y="49"/>
                    <a:pt x="49" y="49"/>
                    <a:pt x="49" y="49"/>
                  </a:cubicBezTo>
                  <a:cubicBezTo>
                    <a:pt x="71" y="49"/>
                    <a:pt x="71" y="49"/>
                    <a:pt x="71" y="49"/>
                  </a:cubicBezTo>
                  <a:cubicBezTo>
                    <a:pt x="72" y="49"/>
                    <a:pt x="73" y="49"/>
                    <a:pt x="73" y="48"/>
                  </a:cubicBezTo>
                  <a:cubicBezTo>
                    <a:pt x="73" y="48"/>
                    <a:pt x="74" y="47"/>
                    <a:pt x="74" y="47"/>
                  </a:cubicBezTo>
                  <a:cubicBezTo>
                    <a:pt x="74" y="26"/>
                    <a:pt x="74" y="26"/>
                    <a:pt x="74" y="26"/>
                  </a:cubicBezTo>
                  <a:cubicBezTo>
                    <a:pt x="74" y="25"/>
                    <a:pt x="73" y="24"/>
                    <a:pt x="71" y="24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49" y="2"/>
                    <a:pt x="49" y="2"/>
                    <a:pt x="49" y="2"/>
                  </a:cubicBezTo>
                  <a:cubicBezTo>
                    <a:pt x="49" y="1"/>
                    <a:pt x="48" y="0"/>
                    <a:pt x="47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5" y="0"/>
                    <a:pt x="24" y="1"/>
                    <a:pt x="24" y="2"/>
                  </a:cubicBezTo>
                  <a:close/>
                  <a:moveTo>
                    <a:pt x="29" y="26"/>
                  </a:moveTo>
                  <a:cubicBezTo>
                    <a:pt x="29" y="4"/>
                    <a:pt x="29" y="4"/>
                    <a:pt x="29" y="4"/>
                  </a:cubicBezTo>
                  <a:cubicBezTo>
                    <a:pt x="45" y="4"/>
                    <a:pt x="45" y="4"/>
                    <a:pt x="45" y="4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5" y="28"/>
                    <a:pt x="46" y="29"/>
                    <a:pt x="47" y="29"/>
                  </a:cubicBezTo>
                  <a:cubicBezTo>
                    <a:pt x="69" y="29"/>
                    <a:pt x="69" y="29"/>
                    <a:pt x="69" y="29"/>
                  </a:cubicBezTo>
                  <a:cubicBezTo>
                    <a:pt x="69" y="45"/>
                    <a:pt x="69" y="45"/>
                    <a:pt x="69" y="45"/>
                  </a:cubicBezTo>
                  <a:cubicBezTo>
                    <a:pt x="47" y="45"/>
                    <a:pt x="47" y="45"/>
                    <a:pt x="47" y="45"/>
                  </a:cubicBezTo>
                  <a:cubicBezTo>
                    <a:pt x="46" y="45"/>
                    <a:pt x="45" y="46"/>
                    <a:pt x="45" y="47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29" y="69"/>
                    <a:pt x="29" y="69"/>
                    <a:pt x="29" y="69"/>
                  </a:cubicBezTo>
                  <a:cubicBezTo>
                    <a:pt x="29" y="47"/>
                    <a:pt x="29" y="47"/>
                    <a:pt x="29" y="47"/>
                  </a:cubicBezTo>
                  <a:cubicBezTo>
                    <a:pt x="29" y="46"/>
                    <a:pt x="28" y="45"/>
                    <a:pt x="26" y="45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28" y="29"/>
                    <a:pt x="29" y="28"/>
                    <a:pt x="29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solidFill>
                  <a:srgbClr val="FFFFFF"/>
                </a:solidFill>
              </a:endParaRPr>
            </a:p>
          </p:txBody>
        </p:sp>
      </p:grpSp>
      <p:sp>
        <p:nvSpPr>
          <p:cNvPr id="97" name="Isosceles Triangle 63"/>
          <p:cNvSpPr>
            <a:spLocks noChangeAspect="1"/>
          </p:cNvSpPr>
          <p:nvPr/>
        </p:nvSpPr>
        <p:spPr>
          <a:xfrm rot="10800000">
            <a:off x="9525150" y="5159907"/>
            <a:ext cx="311789" cy="209563"/>
          </a:xfrm>
          <a:prstGeom prst="triangle">
            <a:avLst/>
          </a:prstGeom>
          <a:solidFill>
            <a:srgbClr val="FFFFFF">
              <a:alpha val="30196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rgbClr val="FFFFFF"/>
              </a:solidFill>
            </a:endParaRPr>
          </a:p>
        </p:txBody>
      </p:sp>
      <p:sp>
        <p:nvSpPr>
          <p:cNvPr id="98" name="Isosceles Triangle 64"/>
          <p:cNvSpPr>
            <a:spLocks noChangeAspect="1"/>
          </p:cNvSpPr>
          <p:nvPr/>
        </p:nvSpPr>
        <p:spPr>
          <a:xfrm rot="10800000">
            <a:off x="4746558" y="5176201"/>
            <a:ext cx="311789" cy="209563"/>
          </a:xfrm>
          <a:prstGeom prst="triangle">
            <a:avLst/>
          </a:prstGeom>
          <a:solidFill>
            <a:srgbClr val="FFFFFF">
              <a:alpha val="30196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rgbClr val="FFFFFF"/>
              </a:solidFill>
            </a:endParaRPr>
          </a:p>
        </p:txBody>
      </p:sp>
      <p:sp>
        <p:nvSpPr>
          <p:cNvPr id="99" name="Isosceles Triangle 65"/>
          <p:cNvSpPr>
            <a:spLocks noChangeAspect="1"/>
          </p:cNvSpPr>
          <p:nvPr/>
        </p:nvSpPr>
        <p:spPr>
          <a:xfrm rot="10800000">
            <a:off x="2341194" y="5176201"/>
            <a:ext cx="311789" cy="209563"/>
          </a:xfrm>
          <a:prstGeom prst="triangle">
            <a:avLst/>
          </a:prstGeom>
          <a:solidFill>
            <a:srgbClr val="FFFFFF">
              <a:alpha val="30196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rgbClr val="FFFFFF"/>
              </a:solidFill>
            </a:endParaRPr>
          </a:p>
        </p:txBody>
      </p:sp>
      <p:sp>
        <p:nvSpPr>
          <p:cNvPr id="51" name="Text Placeholder 2"/>
          <p:cNvSpPr txBox="1">
            <a:spLocks/>
          </p:cNvSpPr>
          <p:nvPr/>
        </p:nvSpPr>
        <p:spPr>
          <a:xfrm>
            <a:off x="1440000" y="1584950"/>
            <a:ext cx="8186756" cy="4112301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228594" indent="-228594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 kern="800" spc="-13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9306" indent="-230712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1600" kern="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7900" indent="-228594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6494" indent="-228594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1600" kern="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5089" indent="-228594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»"/>
              <a:defRPr sz="1600" kern="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Tx/>
              <a:buNone/>
            </a:pPr>
            <a:endParaRPr lang="pl-PL" sz="2800" b="1" dirty="0">
              <a:solidFill>
                <a:srgbClr val="000000"/>
              </a:solidFill>
            </a:endParaRPr>
          </a:p>
          <a:p>
            <a:pPr>
              <a:buClrTx/>
            </a:pPr>
            <a:r>
              <a:rPr lang="pl-PL" sz="2800" b="1" dirty="0" smtClean="0">
                <a:solidFill>
                  <a:srgbClr val="000000"/>
                </a:solidFill>
              </a:rPr>
              <a:t>Na </a:t>
            </a:r>
            <a:r>
              <a:rPr lang="pl-PL" sz="2800" b="1" dirty="0">
                <a:solidFill>
                  <a:srgbClr val="000000"/>
                </a:solidFill>
              </a:rPr>
              <a:t>wniosek kierownika ewaluowanego podmiotu </a:t>
            </a:r>
            <a:r>
              <a:rPr lang="pl-PL" sz="2800" dirty="0" smtClean="0">
                <a:solidFill>
                  <a:srgbClr val="000000"/>
                </a:solidFill>
              </a:rPr>
              <a:t>… </a:t>
            </a:r>
            <a:r>
              <a:rPr lang="pl-PL" sz="2400" dirty="0" smtClean="0">
                <a:solidFill>
                  <a:schemeClr val="bg1">
                    <a:lumMod val="50000"/>
                  </a:schemeClr>
                </a:solidFill>
              </a:rPr>
              <a:t>(21 </a:t>
            </a:r>
            <a:r>
              <a:rPr lang="pl-PL" sz="2400" dirty="0">
                <a:solidFill>
                  <a:schemeClr val="bg1">
                    <a:lumMod val="50000"/>
                  </a:schemeClr>
                </a:solidFill>
              </a:rPr>
              <a:t>dni od dnia otrzymania </a:t>
            </a:r>
            <a:r>
              <a:rPr lang="pl-PL" sz="2400" dirty="0" smtClean="0">
                <a:solidFill>
                  <a:schemeClr val="bg1">
                    <a:lumMod val="50000"/>
                  </a:schemeClr>
                </a:solidFill>
              </a:rPr>
              <a:t>wykazu)</a:t>
            </a:r>
            <a:br>
              <a:rPr lang="pl-PL" sz="24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pl-PL" sz="2800" b="1" dirty="0" smtClean="0">
                <a:solidFill>
                  <a:srgbClr val="000000"/>
                </a:solidFill>
              </a:rPr>
              <a:t>uwzględnia </a:t>
            </a:r>
            <a:r>
              <a:rPr lang="pl-PL" sz="2800" b="1" dirty="0">
                <a:solidFill>
                  <a:srgbClr val="000000"/>
                </a:solidFill>
              </a:rPr>
              <a:t>się </a:t>
            </a:r>
            <a:r>
              <a:rPr lang="pl-PL" sz="2800" b="1" dirty="0">
                <a:solidFill>
                  <a:srgbClr val="C00000"/>
                </a:solidFill>
              </a:rPr>
              <a:t>inne osiągnięcia </a:t>
            </a:r>
            <a:r>
              <a:rPr lang="pl-PL" sz="2800" b="1" dirty="0" smtClean="0">
                <a:solidFill>
                  <a:srgbClr val="C00000"/>
                </a:solidFill>
              </a:rPr>
              <a:t>naukowe</a:t>
            </a:r>
            <a:r>
              <a:rPr lang="pl-PL" sz="2800" b="1" dirty="0" smtClean="0">
                <a:solidFill>
                  <a:srgbClr val="000000"/>
                </a:solidFill>
              </a:rPr>
              <a:t>,</a:t>
            </a:r>
            <a:r>
              <a:rPr lang="pl-PL" sz="2800" b="1" dirty="0">
                <a:solidFill>
                  <a:srgbClr val="000000"/>
                </a:solidFill>
              </a:rPr>
              <a:t/>
            </a:r>
            <a:br>
              <a:rPr lang="pl-PL" sz="2800" b="1" dirty="0">
                <a:solidFill>
                  <a:srgbClr val="000000"/>
                </a:solidFill>
              </a:rPr>
            </a:br>
            <a:r>
              <a:rPr lang="pl-PL" sz="2800" b="1" dirty="0">
                <a:solidFill>
                  <a:srgbClr val="C00000"/>
                </a:solidFill>
              </a:rPr>
              <a:t>o których mowa w § </a:t>
            </a:r>
            <a:r>
              <a:rPr lang="pl-PL" sz="2800" b="1" dirty="0" smtClean="0">
                <a:solidFill>
                  <a:srgbClr val="C00000"/>
                </a:solidFill>
              </a:rPr>
              <a:t>8</a:t>
            </a:r>
            <a:r>
              <a:rPr lang="pl-PL" sz="2800" b="1" dirty="0">
                <a:solidFill>
                  <a:srgbClr val="C00000"/>
                </a:solidFill>
              </a:rPr>
              <a:t> </a:t>
            </a:r>
            <a:r>
              <a:rPr lang="pl-PL" sz="2800" b="1" dirty="0" smtClean="0">
                <a:solidFill>
                  <a:srgbClr val="C00000"/>
                </a:solidFill>
              </a:rPr>
              <a:t/>
            </a:r>
            <a:br>
              <a:rPr lang="pl-PL" sz="2800" b="1" dirty="0" smtClean="0">
                <a:solidFill>
                  <a:srgbClr val="C00000"/>
                </a:solidFill>
              </a:rPr>
            </a:br>
            <a:r>
              <a:rPr lang="pl-PL" altLang="pl-PL" sz="2400" dirty="0">
                <a:solidFill>
                  <a:schemeClr val="bg1">
                    <a:lumMod val="50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(kryterium 1 - </a:t>
            </a:r>
            <a:r>
              <a:rPr lang="pl-PL" altLang="pl-PL" sz="2400" dirty="0">
                <a:solidFill>
                  <a:srgbClr val="C00000"/>
                </a:solidFill>
                <a:ea typeface="Arial Unicode MS" pitchFamily="34" charset="-128"/>
                <a:cs typeface="Arial Unicode MS" pitchFamily="34" charset="-128"/>
              </a:rPr>
              <a:t>dyscypliny naukowe</a:t>
            </a:r>
            <a:r>
              <a:rPr lang="pl-PL" altLang="pl-PL" sz="2400" dirty="0">
                <a:solidFill>
                  <a:schemeClr val="bg1">
                    <a:lumMod val="50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)</a:t>
            </a:r>
            <a:r>
              <a:rPr lang="pl-PL" sz="2800" dirty="0" smtClean="0">
                <a:solidFill>
                  <a:srgbClr val="000000"/>
                </a:solidFill>
              </a:rPr>
              <a:t>,</a:t>
            </a:r>
            <a:r>
              <a:rPr lang="pl-PL" sz="2800" b="1" dirty="0" smtClean="0">
                <a:solidFill>
                  <a:srgbClr val="FF0000"/>
                </a:solidFill>
              </a:rPr>
              <a:t> </a:t>
            </a:r>
            <a:r>
              <a:rPr lang="pl-PL" sz="2800" dirty="0" smtClean="0">
                <a:solidFill>
                  <a:srgbClr val="000000"/>
                </a:solidFill>
              </a:rPr>
              <a:t/>
            </a:r>
            <a:br>
              <a:rPr lang="pl-PL" sz="2800" dirty="0" smtClean="0">
                <a:solidFill>
                  <a:srgbClr val="000000"/>
                </a:solidFill>
              </a:rPr>
            </a:br>
            <a:r>
              <a:rPr lang="pl-PL" sz="2800" b="1" dirty="0" smtClean="0">
                <a:solidFill>
                  <a:srgbClr val="000000"/>
                </a:solidFill>
              </a:rPr>
              <a:t>niż </a:t>
            </a:r>
            <a:r>
              <a:rPr lang="pl-PL" sz="2800" b="1" dirty="0">
                <a:solidFill>
                  <a:srgbClr val="000000"/>
                </a:solidFill>
              </a:rPr>
              <a:t>wybrane </a:t>
            </a:r>
            <a:r>
              <a:rPr lang="pl-PL" sz="2800" b="1" dirty="0" smtClean="0">
                <a:solidFill>
                  <a:srgbClr val="000000"/>
                </a:solidFill>
              </a:rPr>
              <a:t>w </a:t>
            </a:r>
            <a:r>
              <a:rPr lang="pl-PL" sz="2800" b="1" dirty="0">
                <a:solidFill>
                  <a:srgbClr val="000000"/>
                </a:solidFill>
              </a:rPr>
              <a:t>wyniku zastosowania algorytmu optymalizującego</a:t>
            </a:r>
            <a:r>
              <a:rPr lang="pl-PL" sz="2800" dirty="0">
                <a:solidFill>
                  <a:srgbClr val="000000"/>
                </a:solidFill>
              </a:rPr>
              <a:t>.</a:t>
            </a:r>
          </a:p>
          <a:p>
            <a:pPr marL="457200" indent="-457200">
              <a:buFont typeface="+mj-lt"/>
              <a:buAutoNum type="arabicParenR"/>
            </a:pPr>
            <a:endParaRPr lang="pl-PL" sz="2800" dirty="0" smtClean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pl-PL" sz="2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5546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/>
      <p:bldP spid="70" grpId="0"/>
      <p:bldP spid="71" grpId="0"/>
      <p:bldP spid="73" grpId="0"/>
      <p:bldP spid="74" grpId="0"/>
      <p:bldP spid="81" grpId="0" animBg="1"/>
      <p:bldP spid="97" grpId="0" animBg="1"/>
      <p:bldP spid="98" grpId="0" animBg="1"/>
      <p:bldP spid="9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TextBox 21"/>
          <p:cNvSpPr txBox="1"/>
          <p:nvPr/>
        </p:nvSpPr>
        <p:spPr>
          <a:xfrm>
            <a:off x="1764234" y="1766868"/>
            <a:ext cx="5725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FFFFF"/>
                </a:solidFill>
              </a:rPr>
              <a:t>01</a:t>
            </a:r>
          </a:p>
        </p:txBody>
      </p:sp>
      <p:sp>
        <p:nvSpPr>
          <p:cNvPr id="70" name="TextBox 22"/>
          <p:cNvSpPr txBox="1"/>
          <p:nvPr/>
        </p:nvSpPr>
        <p:spPr>
          <a:xfrm>
            <a:off x="4160114" y="1766868"/>
            <a:ext cx="5725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FFFFF"/>
                </a:solidFill>
              </a:rPr>
              <a:t>02</a:t>
            </a:r>
          </a:p>
        </p:txBody>
      </p:sp>
      <p:sp>
        <p:nvSpPr>
          <p:cNvPr id="71" name="TextBox 24"/>
          <p:cNvSpPr txBox="1"/>
          <p:nvPr/>
        </p:nvSpPr>
        <p:spPr>
          <a:xfrm>
            <a:off x="6559389" y="1766868"/>
            <a:ext cx="5725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FFFFF"/>
                </a:solidFill>
              </a:rPr>
              <a:t>03</a:t>
            </a:r>
          </a:p>
        </p:txBody>
      </p:sp>
      <p:sp>
        <p:nvSpPr>
          <p:cNvPr id="73" name="TextBox 26"/>
          <p:cNvSpPr txBox="1"/>
          <p:nvPr/>
        </p:nvSpPr>
        <p:spPr>
          <a:xfrm>
            <a:off x="1034398" y="3169616"/>
            <a:ext cx="2925381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33" dirty="0">
                <a:solidFill>
                  <a:srgbClr val="FFFFFF"/>
                </a:solidFill>
              </a:rPr>
              <a:t>INFOGRAPHIC</a:t>
            </a:r>
          </a:p>
        </p:txBody>
      </p:sp>
      <p:sp>
        <p:nvSpPr>
          <p:cNvPr id="74" name="TextBox 27"/>
          <p:cNvSpPr txBox="1"/>
          <p:nvPr/>
        </p:nvSpPr>
        <p:spPr>
          <a:xfrm>
            <a:off x="3439760" y="3169616"/>
            <a:ext cx="2925381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33" dirty="0">
                <a:solidFill>
                  <a:srgbClr val="FFFFFF"/>
                </a:solidFill>
              </a:rPr>
              <a:t>INFOGRAPHIC</a:t>
            </a:r>
          </a:p>
        </p:txBody>
      </p:sp>
      <p:sp>
        <p:nvSpPr>
          <p:cNvPr id="81" name="Freeform 6"/>
          <p:cNvSpPr>
            <a:spLocks noChangeAspect="1" noEditPoints="1"/>
          </p:cNvSpPr>
          <p:nvPr/>
        </p:nvSpPr>
        <p:spPr bwMode="auto">
          <a:xfrm>
            <a:off x="9341876" y="2539001"/>
            <a:ext cx="702352" cy="588827"/>
          </a:xfrm>
          <a:custGeom>
            <a:avLst/>
            <a:gdLst>
              <a:gd name="T0" fmla="*/ 188 w 204"/>
              <a:gd name="T1" fmla="*/ 79 h 171"/>
              <a:gd name="T2" fmla="*/ 188 w 204"/>
              <a:gd name="T3" fmla="*/ 79 h 171"/>
              <a:gd name="T4" fmla="*/ 188 w 204"/>
              <a:gd name="T5" fmla="*/ 79 h 171"/>
              <a:gd name="T6" fmla="*/ 156 w 204"/>
              <a:gd name="T7" fmla="*/ 64 h 171"/>
              <a:gd name="T8" fmla="*/ 147 w 204"/>
              <a:gd name="T9" fmla="*/ 16 h 171"/>
              <a:gd name="T10" fmla="*/ 87 w 204"/>
              <a:gd name="T11" fmla="*/ 16 h 171"/>
              <a:gd name="T12" fmla="*/ 51 w 204"/>
              <a:gd name="T13" fmla="*/ 52 h 171"/>
              <a:gd name="T14" fmla="*/ 51 w 204"/>
              <a:gd name="T15" fmla="*/ 52 h 171"/>
              <a:gd name="T16" fmla="*/ 48 w 204"/>
              <a:gd name="T17" fmla="*/ 52 h 171"/>
              <a:gd name="T18" fmla="*/ 13 w 204"/>
              <a:gd name="T19" fmla="*/ 87 h 171"/>
              <a:gd name="T20" fmla="*/ 0 w 204"/>
              <a:gd name="T21" fmla="*/ 119 h 171"/>
              <a:gd name="T22" fmla="*/ 13 w 204"/>
              <a:gd name="T23" fmla="*/ 150 h 171"/>
              <a:gd name="T24" fmla="*/ 45 w 204"/>
              <a:gd name="T25" fmla="*/ 164 h 171"/>
              <a:gd name="T26" fmla="*/ 76 w 204"/>
              <a:gd name="T27" fmla="*/ 150 h 171"/>
              <a:gd name="T28" fmla="*/ 98 w 204"/>
              <a:gd name="T29" fmla="*/ 129 h 171"/>
              <a:gd name="T30" fmla="*/ 112 w 204"/>
              <a:gd name="T31" fmla="*/ 155 h 171"/>
              <a:gd name="T32" fmla="*/ 112 w 204"/>
              <a:gd name="T33" fmla="*/ 155 h 171"/>
              <a:gd name="T34" fmla="*/ 112 w 204"/>
              <a:gd name="T35" fmla="*/ 155 h 171"/>
              <a:gd name="T36" fmla="*/ 150 w 204"/>
              <a:gd name="T37" fmla="*/ 171 h 171"/>
              <a:gd name="T38" fmla="*/ 204 w 204"/>
              <a:gd name="T39" fmla="*/ 117 h 171"/>
              <a:gd name="T40" fmla="*/ 188 w 204"/>
              <a:gd name="T41" fmla="*/ 79 h 171"/>
              <a:gd name="T42" fmla="*/ 114 w 204"/>
              <a:gd name="T43" fmla="*/ 150 h 171"/>
              <a:gd name="T44" fmla="*/ 101 w 204"/>
              <a:gd name="T45" fmla="*/ 117 h 171"/>
              <a:gd name="T46" fmla="*/ 102 w 204"/>
              <a:gd name="T47" fmla="*/ 106 h 171"/>
              <a:gd name="T48" fmla="*/ 102 w 204"/>
              <a:gd name="T49" fmla="*/ 105 h 171"/>
              <a:gd name="T50" fmla="*/ 115 w 204"/>
              <a:gd name="T51" fmla="*/ 82 h 171"/>
              <a:gd name="T52" fmla="*/ 150 w 204"/>
              <a:gd name="T53" fmla="*/ 68 h 171"/>
              <a:gd name="T54" fmla="*/ 152 w 204"/>
              <a:gd name="T55" fmla="*/ 68 h 171"/>
              <a:gd name="T56" fmla="*/ 152 w 204"/>
              <a:gd name="T57" fmla="*/ 68 h 171"/>
              <a:gd name="T58" fmla="*/ 152 w 204"/>
              <a:gd name="T59" fmla="*/ 68 h 171"/>
              <a:gd name="T60" fmla="*/ 183 w 204"/>
              <a:gd name="T61" fmla="*/ 81 h 171"/>
              <a:gd name="T62" fmla="*/ 114 w 204"/>
              <a:gd name="T63" fmla="*/ 150 h 171"/>
              <a:gd name="T64" fmla="*/ 90 w 204"/>
              <a:gd name="T65" fmla="*/ 20 h 171"/>
              <a:gd name="T66" fmla="*/ 144 w 204"/>
              <a:gd name="T67" fmla="*/ 20 h 171"/>
              <a:gd name="T68" fmla="*/ 151 w 204"/>
              <a:gd name="T69" fmla="*/ 63 h 171"/>
              <a:gd name="T70" fmla="*/ 150 w 204"/>
              <a:gd name="T71" fmla="*/ 63 h 171"/>
              <a:gd name="T72" fmla="*/ 112 w 204"/>
              <a:gd name="T73" fmla="*/ 79 h 171"/>
              <a:gd name="T74" fmla="*/ 99 w 204"/>
              <a:gd name="T75" fmla="*/ 100 h 171"/>
              <a:gd name="T76" fmla="*/ 54 w 204"/>
              <a:gd name="T77" fmla="*/ 56 h 171"/>
              <a:gd name="T78" fmla="*/ 90 w 204"/>
              <a:gd name="T79" fmla="*/ 20 h 171"/>
              <a:gd name="T80" fmla="*/ 73 w 204"/>
              <a:gd name="T81" fmla="*/ 147 h 171"/>
              <a:gd name="T82" fmla="*/ 45 w 204"/>
              <a:gd name="T83" fmla="*/ 159 h 171"/>
              <a:gd name="T84" fmla="*/ 16 w 204"/>
              <a:gd name="T85" fmla="*/ 147 h 171"/>
              <a:gd name="T86" fmla="*/ 16 w 204"/>
              <a:gd name="T87" fmla="*/ 90 h 171"/>
              <a:gd name="T88" fmla="*/ 49 w 204"/>
              <a:gd name="T89" fmla="*/ 57 h 171"/>
              <a:gd name="T90" fmla="*/ 98 w 204"/>
              <a:gd name="T91" fmla="*/ 106 h 171"/>
              <a:gd name="T92" fmla="*/ 96 w 204"/>
              <a:gd name="T93" fmla="*/ 117 h 171"/>
              <a:gd name="T94" fmla="*/ 97 w 204"/>
              <a:gd name="T95" fmla="*/ 124 h 171"/>
              <a:gd name="T96" fmla="*/ 73 w 204"/>
              <a:gd name="T97" fmla="*/ 147 h 171"/>
              <a:gd name="T98" fmla="*/ 150 w 204"/>
              <a:gd name="T99" fmla="*/ 166 h 171"/>
              <a:gd name="T100" fmla="*/ 117 w 204"/>
              <a:gd name="T101" fmla="*/ 153 h 171"/>
              <a:gd name="T102" fmla="*/ 186 w 204"/>
              <a:gd name="T103" fmla="*/ 84 h 171"/>
              <a:gd name="T104" fmla="*/ 199 w 204"/>
              <a:gd name="T105" fmla="*/ 117 h 171"/>
              <a:gd name="T106" fmla="*/ 150 w 204"/>
              <a:gd name="T107" fmla="*/ 166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04" h="171">
                <a:moveTo>
                  <a:pt x="188" y="79"/>
                </a:moveTo>
                <a:cubicBezTo>
                  <a:pt x="188" y="79"/>
                  <a:pt x="188" y="79"/>
                  <a:pt x="188" y="79"/>
                </a:cubicBezTo>
                <a:cubicBezTo>
                  <a:pt x="188" y="79"/>
                  <a:pt x="188" y="79"/>
                  <a:pt x="188" y="79"/>
                </a:cubicBezTo>
                <a:cubicBezTo>
                  <a:pt x="179" y="71"/>
                  <a:pt x="168" y="65"/>
                  <a:pt x="156" y="64"/>
                </a:cubicBezTo>
                <a:cubicBezTo>
                  <a:pt x="163" y="48"/>
                  <a:pt x="159" y="29"/>
                  <a:pt x="147" y="16"/>
                </a:cubicBezTo>
                <a:cubicBezTo>
                  <a:pt x="130" y="0"/>
                  <a:pt x="103" y="0"/>
                  <a:pt x="87" y="16"/>
                </a:cubicBezTo>
                <a:cubicBezTo>
                  <a:pt x="51" y="52"/>
                  <a:pt x="51" y="52"/>
                  <a:pt x="51" y="52"/>
                </a:cubicBezTo>
                <a:cubicBezTo>
                  <a:pt x="51" y="52"/>
                  <a:pt x="51" y="52"/>
                  <a:pt x="51" y="52"/>
                </a:cubicBezTo>
                <a:cubicBezTo>
                  <a:pt x="50" y="51"/>
                  <a:pt x="48" y="51"/>
                  <a:pt x="48" y="52"/>
                </a:cubicBezTo>
                <a:cubicBezTo>
                  <a:pt x="13" y="87"/>
                  <a:pt x="13" y="87"/>
                  <a:pt x="13" y="87"/>
                </a:cubicBezTo>
                <a:cubicBezTo>
                  <a:pt x="4" y="95"/>
                  <a:pt x="0" y="107"/>
                  <a:pt x="0" y="119"/>
                </a:cubicBezTo>
                <a:cubicBezTo>
                  <a:pt x="0" y="131"/>
                  <a:pt x="4" y="142"/>
                  <a:pt x="13" y="150"/>
                </a:cubicBezTo>
                <a:cubicBezTo>
                  <a:pt x="21" y="159"/>
                  <a:pt x="33" y="164"/>
                  <a:pt x="45" y="164"/>
                </a:cubicBezTo>
                <a:cubicBezTo>
                  <a:pt x="57" y="164"/>
                  <a:pt x="68" y="159"/>
                  <a:pt x="76" y="150"/>
                </a:cubicBezTo>
                <a:cubicBezTo>
                  <a:pt x="98" y="129"/>
                  <a:pt x="98" y="129"/>
                  <a:pt x="98" y="129"/>
                </a:cubicBezTo>
                <a:cubicBezTo>
                  <a:pt x="100" y="139"/>
                  <a:pt x="105" y="148"/>
                  <a:pt x="112" y="155"/>
                </a:cubicBezTo>
                <a:cubicBezTo>
                  <a:pt x="112" y="155"/>
                  <a:pt x="112" y="155"/>
                  <a:pt x="112" y="155"/>
                </a:cubicBezTo>
                <a:cubicBezTo>
                  <a:pt x="112" y="155"/>
                  <a:pt x="112" y="155"/>
                  <a:pt x="112" y="155"/>
                </a:cubicBezTo>
                <a:cubicBezTo>
                  <a:pt x="122" y="165"/>
                  <a:pt x="135" y="171"/>
                  <a:pt x="150" y="171"/>
                </a:cubicBezTo>
                <a:cubicBezTo>
                  <a:pt x="180" y="171"/>
                  <a:pt x="204" y="147"/>
                  <a:pt x="204" y="117"/>
                </a:cubicBezTo>
                <a:cubicBezTo>
                  <a:pt x="204" y="102"/>
                  <a:pt x="198" y="89"/>
                  <a:pt x="188" y="79"/>
                </a:cubicBezTo>
                <a:close/>
                <a:moveTo>
                  <a:pt x="114" y="150"/>
                </a:moveTo>
                <a:cubicBezTo>
                  <a:pt x="106" y="141"/>
                  <a:pt x="101" y="130"/>
                  <a:pt x="101" y="117"/>
                </a:cubicBezTo>
                <a:cubicBezTo>
                  <a:pt x="101" y="113"/>
                  <a:pt x="101" y="109"/>
                  <a:pt x="102" y="106"/>
                </a:cubicBezTo>
                <a:cubicBezTo>
                  <a:pt x="102" y="105"/>
                  <a:pt x="102" y="105"/>
                  <a:pt x="102" y="105"/>
                </a:cubicBezTo>
                <a:cubicBezTo>
                  <a:pt x="105" y="97"/>
                  <a:pt x="109" y="89"/>
                  <a:pt x="115" y="82"/>
                </a:cubicBezTo>
                <a:cubicBezTo>
                  <a:pt x="125" y="73"/>
                  <a:pt x="137" y="68"/>
                  <a:pt x="150" y="68"/>
                </a:cubicBezTo>
                <a:cubicBezTo>
                  <a:pt x="151" y="68"/>
                  <a:pt x="151" y="68"/>
                  <a:pt x="152" y="68"/>
                </a:cubicBezTo>
                <a:cubicBezTo>
                  <a:pt x="152" y="68"/>
                  <a:pt x="152" y="68"/>
                  <a:pt x="152" y="68"/>
                </a:cubicBezTo>
                <a:cubicBezTo>
                  <a:pt x="152" y="68"/>
                  <a:pt x="152" y="68"/>
                  <a:pt x="152" y="68"/>
                </a:cubicBezTo>
                <a:cubicBezTo>
                  <a:pt x="164" y="69"/>
                  <a:pt x="175" y="73"/>
                  <a:pt x="183" y="81"/>
                </a:cubicBezTo>
                <a:lnTo>
                  <a:pt x="114" y="150"/>
                </a:lnTo>
                <a:close/>
                <a:moveTo>
                  <a:pt x="90" y="20"/>
                </a:moveTo>
                <a:cubicBezTo>
                  <a:pt x="105" y="5"/>
                  <a:pt x="129" y="5"/>
                  <a:pt x="144" y="20"/>
                </a:cubicBezTo>
                <a:cubicBezTo>
                  <a:pt x="155" y="31"/>
                  <a:pt x="158" y="49"/>
                  <a:pt x="151" y="63"/>
                </a:cubicBezTo>
                <a:cubicBezTo>
                  <a:pt x="150" y="63"/>
                  <a:pt x="150" y="63"/>
                  <a:pt x="150" y="63"/>
                </a:cubicBezTo>
                <a:cubicBezTo>
                  <a:pt x="136" y="63"/>
                  <a:pt x="122" y="69"/>
                  <a:pt x="112" y="79"/>
                </a:cubicBezTo>
                <a:cubicBezTo>
                  <a:pt x="106" y="85"/>
                  <a:pt x="102" y="92"/>
                  <a:pt x="99" y="100"/>
                </a:cubicBezTo>
                <a:cubicBezTo>
                  <a:pt x="54" y="56"/>
                  <a:pt x="54" y="56"/>
                  <a:pt x="54" y="56"/>
                </a:cubicBezTo>
                <a:lnTo>
                  <a:pt x="90" y="20"/>
                </a:lnTo>
                <a:close/>
                <a:moveTo>
                  <a:pt x="73" y="147"/>
                </a:moveTo>
                <a:cubicBezTo>
                  <a:pt x="66" y="155"/>
                  <a:pt x="55" y="159"/>
                  <a:pt x="45" y="159"/>
                </a:cubicBezTo>
                <a:cubicBezTo>
                  <a:pt x="34" y="159"/>
                  <a:pt x="24" y="155"/>
                  <a:pt x="16" y="147"/>
                </a:cubicBezTo>
                <a:cubicBezTo>
                  <a:pt x="1" y="131"/>
                  <a:pt x="1" y="106"/>
                  <a:pt x="16" y="90"/>
                </a:cubicBezTo>
                <a:cubicBezTo>
                  <a:pt x="49" y="57"/>
                  <a:pt x="49" y="57"/>
                  <a:pt x="49" y="57"/>
                </a:cubicBezTo>
                <a:cubicBezTo>
                  <a:pt x="98" y="106"/>
                  <a:pt x="98" y="106"/>
                  <a:pt x="98" y="106"/>
                </a:cubicBezTo>
                <a:cubicBezTo>
                  <a:pt x="97" y="109"/>
                  <a:pt x="96" y="113"/>
                  <a:pt x="96" y="117"/>
                </a:cubicBezTo>
                <a:cubicBezTo>
                  <a:pt x="96" y="119"/>
                  <a:pt x="96" y="121"/>
                  <a:pt x="97" y="124"/>
                </a:cubicBezTo>
                <a:lnTo>
                  <a:pt x="73" y="147"/>
                </a:lnTo>
                <a:close/>
                <a:moveTo>
                  <a:pt x="150" y="166"/>
                </a:moveTo>
                <a:cubicBezTo>
                  <a:pt x="137" y="166"/>
                  <a:pt x="126" y="161"/>
                  <a:pt x="117" y="153"/>
                </a:cubicBezTo>
                <a:cubicBezTo>
                  <a:pt x="186" y="84"/>
                  <a:pt x="186" y="84"/>
                  <a:pt x="186" y="84"/>
                </a:cubicBezTo>
                <a:cubicBezTo>
                  <a:pt x="194" y="93"/>
                  <a:pt x="199" y="104"/>
                  <a:pt x="199" y="117"/>
                </a:cubicBezTo>
                <a:cubicBezTo>
                  <a:pt x="199" y="144"/>
                  <a:pt x="177" y="166"/>
                  <a:pt x="150" y="16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3200">
              <a:solidFill>
                <a:srgbClr val="FFFFFF"/>
              </a:solidFill>
            </a:endParaRPr>
          </a:p>
        </p:txBody>
      </p:sp>
      <p:grpSp>
        <p:nvGrpSpPr>
          <p:cNvPr id="82" name="Group 61"/>
          <p:cNvGrpSpPr>
            <a:grpSpLocks noChangeAspect="1"/>
          </p:cNvGrpSpPr>
          <p:nvPr/>
        </p:nvGrpSpPr>
        <p:grpSpPr>
          <a:xfrm>
            <a:off x="2177371" y="2440672"/>
            <a:ext cx="639435" cy="679099"/>
            <a:chOff x="476250" y="5167313"/>
            <a:chExt cx="1484313" cy="1576387"/>
          </a:xfrm>
        </p:grpSpPr>
        <p:sp>
          <p:nvSpPr>
            <p:cNvPr id="83" name="Freeform 13"/>
            <p:cNvSpPr>
              <a:spLocks noEditPoints="1"/>
            </p:cNvSpPr>
            <p:nvPr/>
          </p:nvSpPr>
          <p:spPr bwMode="auto">
            <a:xfrm>
              <a:off x="476250" y="5167313"/>
              <a:ext cx="1484313" cy="1576387"/>
            </a:xfrm>
            <a:custGeom>
              <a:avLst/>
              <a:gdLst>
                <a:gd name="T0" fmla="*/ 177 w 185"/>
                <a:gd name="T1" fmla="*/ 153 h 196"/>
                <a:gd name="T2" fmla="*/ 123 w 185"/>
                <a:gd name="T3" fmla="*/ 42 h 196"/>
                <a:gd name="T4" fmla="*/ 123 w 185"/>
                <a:gd name="T5" fmla="*/ 23 h 196"/>
                <a:gd name="T6" fmla="*/ 130 w 185"/>
                <a:gd name="T7" fmla="*/ 23 h 196"/>
                <a:gd name="T8" fmla="*/ 133 w 185"/>
                <a:gd name="T9" fmla="*/ 21 h 196"/>
                <a:gd name="T10" fmla="*/ 133 w 185"/>
                <a:gd name="T11" fmla="*/ 2 h 196"/>
                <a:gd name="T12" fmla="*/ 130 w 185"/>
                <a:gd name="T13" fmla="*/ 0 h 196"/>
                <a:gd name="T14" fmla="*/ 53 w 185"/>
                <a:gd name="T15" fmla="*/ 0 h 196"/>
                <a:gd name="T16" fmla="*/ 51 w 185"/>
                <a:gd name="T17" fmla="*/ 2 h 196"/>
                <a:gd name="T18" fmla="*/ 51 w 185"/>
                <a:gd name="T19" fmla="*/ 21 h 196"/>
                <a:gd name="T20" fmla="*/ 53 w 185"/>
                <a:gd name="T21" fmla="*/ 23 h 196"/>
                <a:gd name="T22" fmla="*/ 62 w 185"/>
                <a:gd name="T23" fmla="*/ 23 h 196"/>
                <a:gd name="T24" fmla="*/ 62 w 185"/>
                <a:gd name="T25" fmla="*/ 42 h 196"/>
                <a:gd name="T26" fmla="*/ 8 w 185"/>
                <a:gd name="T27" fmla="*/ 153 h 196"/>
                <a:gd name="T28" fmla="*/ 5 w 185"/>
                <a:gd name="T29" fmla="*/ 188 h 196"/>
                <a:gd name="T30" fmla="*/ 24 w 185"/>
                <a:gd name="T31" fmla="*/ 196 h 196"/>
                <a:gd name="T32" fmla="*/ 162 w 185"/>
                <a:gd name="T33" fmla="*/ 196 h 196"/>
                <a:gd name="T34" fmla="*/ 180 w 185"/>
                <a:gd name="T35" fmla="*/ 188 h 196"/>
                <a:gd name="T36" fmla="*/ 177 w 185"/>
                <a:gd name="T37" fmla="*/ 153 h 196"/>
                <a:gd name="T38" fmla="*/ 55 w 185"/>
                <a:gd name="T39" fmla="*/ 4 h 196"/>
                <a:gd name="T40" fmla="*/ 128 w 185"/>
                <a:gd name="T41" fmla="*/ 4 h 196"/>
                <a:gd name="T42" fmla="*/ 128 w 185"/>
                <a:gd name="T43" fmla="*/ 18 h 196"/>
                <a:gd name="T44" fmla="*/ 121 w 185"/>
                <a:gd name="T45" fmla="*/ 18 h 196"/>
                <a:gd name="T46" fmla="*/ 65 w 185"/>
                <a:gd name="T47" fmla="*/ 18 h 196"/>
                <a:gd name="T48" fmla="*/ 55 w 185"/>
                <a:gd name="T49" fmla="*/ 18 h 196"/>
                <a:gd name="T50" fmla="*/ 55 w 185"/>
                <a:gd name="T51" fmla="*/ 4 h 196"/>
                <a:gd name="T52" fmla="*/ 176 w 185"/>
                <a:gd name="T53" fmla="*/ 185 h 196"/>
                <a:gd name="T54" fmla="*/ 162 w 185"/>
                <a:gd name="T55" fmla="*/ 191 h 196"/>
                <a:gd name="T56" fmla="*/ 24 w 185"/>
                <a:gd name="T57" fmla="*/ 191 h 196"/>
                <a:gd name="T58" fmla="*/ 9 w 185"/>
                <a:gd name="T59" fmla="*/ 185 h 196"/>
                <a:gd name="T60" fmla="*/ 13 w 185"/>
                <a:gd name="T61" fmla="*/ 155 h 196"/>
                <a:gd name="T62" fmla="*/ 67 w 185"/>
                <a:gd name="T63" fmla="*/ 44 h 196"/>
                <a:gd name="T64" fmla="*/ 67 w 185"/>
                <a:gd name="T65" fmla="*/ 43 h 196"/>
                <a:gd name="T66" fmla="*/ 67 w 185"/>
                <a:gd name="T67" fmla="*/ 23 h 196"/>
                <a:gd name="T68" fmla="*/ 118 w 185"/>
                <a:gd name="T69" fmla="*/ 23 h 196"/>
                <a:gd name="T70" fmla="*/ 118 w 185"/>
                <a:gd name="T71" fmla="*/ 43 h 196"/>
                <a:gd name="T72" fmla="*/ 119 w 185"/>
                <a:gd name="T73" fmla="*/ 44 h 196"/>
                <a:gd name="T74" fmla="*/ 173 w 185"/>
                <a:gd name="T75" fmla="*/ 155 h 196"/>
                <a:gd name="T76" fmla="*/ 176 w 185"/>
                <a:gd name="T77" fmla="*/ 185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85" h="196">
                  <a:moveTo>
                    <a:pt x="177" y="153"/>
                  </a:moveTo>
                  <a:cubicBezTo>
                    <a:pt x="123" y="42"/>
                    <a:pt x="123" y="42"/>
                    <a:pt x="123" y="42"/>
                  </a:cubicBezTo>
                  <a:cubicBezTo>
                    <a:pt x="123" y="23"/>
                    <a:pt x="123" y="23"/>
                    <a:pt x="123" y="23"/>
                  </a:cubicBezTo>
                  <a:cubicBezTo>
                    <a:pt x="130" y="23"/>
                    <a:pt x="130" y="23"/>
                    <a:pt x="130" y="23"/>
                  </a:cubicBezTo>
                  <a:cubicBezTo>
                    <a:pt x="132" y="23"/>
                    <a:pt x="133" y="22"/>
                    <a:pt x="133" y="21"/>
                  </a:cubicBezTo>
                  <a:cubicBezTo>
                    <a:pt x="133" y="2"/>
                    <a:pt x="133" y="2"/>
                    <a:pt x="133" y="2"/>
                  </a:cubicBezTo>
                  <a:cubicBezTo>
                    <a:pt x="133" y="1"/>
                    <a:pt x="132" y="0"/>
                    <a:pt x="130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2" y="0"/>
                    <a:pt x="51" y="1"/>
                    <a:pt x="51" y="2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1" y="22"/>
                    <a:pt x="52" y="23"/>
                    <a:pt x="53" y="23"/>
                  </a:cubicBezTo>
                  <a:cubicBezTo>
                    <a:pt x="62" y="23"/>
                    <a:pt x="62" y="23"/>
                    <a:pt x="62" y="23"/>
                  </a:cubicBezTo>
                  <a:cubicBezTo>
                    <a:pt x="62" y="42"/>
                    <a:pt x="62" y="42"/>
                    <a:pt x="62" y="42"/>
                  </a:cubicBezTo>
                  <a:cubicBezTo>
                    <a:pt x="8" y="153"/>
                    <a:pt x="8" y="153"/>
                    <a:pt x="8" y="153"/>
                  </a:cubicBezTo>
                  <a:cubicBezTo>
                    <a:pt x="1" y="169"/>
                    <a:pt x="0" y="181"/>
                    <a:pt x="5" y="188"/>
                  </a:cubicBezTo>
                  <a:cubicBezTo>
                    <a:pt x="9" y="193"/>
                    <a:pt x="15" y="196"/>
                    <a:pt x="24" y="196"/>
                  </a:cubicBezTo>
                  <a:cubicBezTo>
                    <a:pt x="162" y="196"/>
                    <a:pt x="162" y="196"/>
                    <a:pt x="162" y="196"/>
                  </a:cubicBezTo>
                  <a:cubicBezTo>
                    <a:pt x="171" y="196"/>
                    <a:pt x="177" y="193"/>
                    <a:pt x="180" y="188"/>
                  </a:cubicBezTo>
                  <a:cubicBezTo>
                    <a:pt x="185" y="181"/>
                    <a:pt x="184" y="169"/>
                    <a:pt x="177" y="153"/>
                  </a:cubicBezTo>
                  <a:close/>
                  <a:moveTo>
                    <a:pt x="55" y="4"/>
                  </a:moveTo>
                  <a:cubicBezTo>
                    <a:pt x="128" y="4"/>
                    <a:pt x="128" y="4"/>
                    <a:pt x="128" y="4"/>
                  </a:cubicBezTo>
                  <a:cubicBezTo>
                    <a:pt x="128" y="18"/>
                    <a:pt x="128" y="18"/>
                    <a:pt x="128" y="18"/>
                  </a:cubicBezTo>
                  <a:cubicBezTo>
                    <a:pt x="121" y="18"/>
                    <a:pt x="121" y="18"/>
                    <a:pt x="121" y="18"/>
                  </a:cubicBezTo>
                  <a:cubicBezTo>
                    <a:pt x="65" y="18"/>
                    <a:pt x="65" y="18"/>
                    <a:pt x="65" y="18"/>
                  </a:cubicBezTo>
                  <a:cubicBezTo>
                    <a:pt x="55" y="18"/>
                    <a:pt x="55" y="18"/>
                    <a:pt x="55" y="18"/>
                  </a:cubicBezTo>
                  <a:lnTo>
                    <a:pt x="55" y="4"/>
                  </a:lnTo>
                  <a:close/>
                  <a:moveTo>
                    <a:pt x="176" y="185"/>
                  </a:moveTo>
                  <a:cubicBezTo>
                    <a:pt x="174" y="189"/>
                    <a:pt x="169" y="191"/>
                    <a:pt x="162" y="191"/>
                  </a:cubicBezTo>
                  <a:cubicBezTo>
                    <a:pt x="24" y="191"/>
                    <a:pt x="24" y="191"/>
                    <a:pt x="24" y="191"/>
                  </a:cubicBezTo>
                  <a:cubicBezTo>
                    <a:pt x="16" y="191"/>
                    <a:pt x="12" y="189"/>
                    <a:pt x="9" y="185"/>
                  </a:cubicBezTo>
                  <a:cubicBezTo>
                    <a:pt x="5" y="180"/>
                    <a:pt x="7" y="169"/>
                    <a:pt x="13" y="155"/>
                  </a:cubicBezTo>
                  <a:cubicBezTo>
                    <a:pt x="67" y="44"/>
                    <a:pt x="67" y="44"/>
                    <a:pt x="67" y="44"/>
                  </a:cubicBezTo>
                  <a:cubicBezTo>
                    <a:pt x="67" y="44"/>
                    <a:pt x="67" y="43"/>
                    <a:pt x="67" y="43"/>
                  </a:cubicBezTo>
                  <a:cubicBezTo>
                    <a:pt x="67" y="23"/>
                    <a:pt x="67" y="23"/>
                    <a:pt x="67" y="23"/>
                  </a:cubicBezTo>
                  <a:cubicBezTo>
                    <a:pt x="118" y="23"/>
                    <a:pt x="118" y="23"/>
                    <a:pt x="118" y="23"/>
                  </a:cubicBezTo>
                  <a:cubicBezTo>
                    <a:pt x="118" y="43"/>
                    <a:pt x="118" y="43"/>
                    <a:pt x="118" y="43"/>
                  </a:cubicBezTo>
                  <a:cubicBezTo>
                    <a:pt x="118" y="43"/>
                    <a:pt x="118" y="44"/>
                    <a:pt x="119" y="44"/>
                  </a:cubicBezTo>
                  <a:cubicBezTo>
                    <a:pt x="173" y="155"/>
                    <a:pt x="173" y="155"/>
                    <a:pt x="173" y="155"/>
                  </a:cubicBezTo>
                  <a:cubicBezTo>
                    <a:pt x="179" y="169"/>
                    <a:pt x="180" y="180"/>
                    <a:pt x="176" y="18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solidFill>
                  <a:srgbClr val="FFFFFF"/>
                </a:solidFill>
              </a:endParaRPr>
            </a:p>
          </p:txBody>
        </p:sp>
        <p:sp>
          <p:nvSpPr>
            <p:cNvPr id="84" name="Freeform 14"/>
            <p:cNvSpPr>
              <a:spLocks noEditPoints="1"/>
            </p:cNvSpPr>
            <p:nvPr/>
          </p:nvSpPr>
          <p:spPr bwMode="auto">
            <a:xfrm>
              <a:off x="812800" y="5770563"/>
              <a:ext cx="811213" cy="812800"/>
            </a:xfrm>
            <a:custGeom>
              <a:avLst/>
              <a:gdLst>
                <a:gd name="T0" fmla="*/ 99 w 101"/>
                <a:gd name="T1" fmla="*/ 35 h 101"/>
                <a:gd name="T2" fmla="*/ 99 w 101"/>
                <a:gd name="T3" fmla="*/ 35 h 101"/>
                <a:gd name="T4" fmla="*/ 99 w 101"/>
                <a:gd name="T5" fmla="*/ 35 h 101"/>
                <a:gd name="T6" fmla="*/ 99 w 101"/>
                <a:gd name="T7" fmla="*/ 35 h 101"/>
                <a:gd name="T8" fmla="*/ 98 w 101"/>
                <a:gd name="T9" fmla="*/ 35 h 101"/>
                <a:gd name="T10" fmla="*/ 98 w 101"/>
                <a:gd name="T11" fmla="*/ 35 h 101"/>
                <a:gd name="T12" fmla="*/ 98 w 101"/>
                <a:gd name="T13" fmla="*/ 34 h 101"/>
                <a:gd name="T14" fmla="*/ 98 w 101"/>
                <a:gd name="T15" fmla="*/ 34 h 101"/>
                <a:gd name="T16" fmla="*/ 98 w 101"/>
                <a:gd name="T17" fmla="*/ 34 h 101"/>
                <a:gd name="T18" fmla="*/ 98 w 101"/>
                <a:gd name="T19" fmla="*/ 34 h 101"/>
                <a:gd name="T20" fmla="*/ 97 w 101"/>
                <a:gd name="T21" fmla="*/ 34 h 101"/>
                <a:gd name="T22" fmla="*/ 97 w 101"/>
                <a:gd name="T23" fmla="*/ 34 h 101"/>
                <a:gd name="T24" fmla="*/ 96 w 101"/>
                <a:gd name="T25" fmla="*/ 34 h 101"/>
                <a:gd name="T26" fmla="*/ 74 w 101"/>
                <a:gd name="T27" fmla="*/ 40 h 101"/>
                <a:gd name="T28" fmla="*/ 51 w 101"/>
                <a:gd name="T29" fmla="*/ 0 h 101"/>
                <a:gd name="T30" fmla="*/ 26 w 101"/>
                <a:gd name="T31" fmla="*/ 39 h 101"/>
                <a:gd name="T32" fmla="*/ 6 w 101"/>
                <a:gd name="T33" fmla="*/ 34 h 101"/>
                <a:gd name="T34" fmla="*/ 6 w 101"/>
                <a:gd name="T35" fmla="*/ 33 h 101"/>
                <a:gd name="T36" fmla="*/ 3 w 101"/>
                <a:gd name="T37" fmla="*/ 35 h 101"/>
                <a:gd name="T38" fmla="*/ 3 w 101"/>
                <a:gd name="T39" fmla="*/ 35 h 101"/>
                <a:gd name="T40" fmla="*/ 3 w 101"/>
                <a:gd name="T41" fmla="*/ 35 h 101"/>
                <a:gd name="T42" fmla="*/ 0 w 101"/>
                <a:gd name="T43" fmla="*/ 50 h 101"/>
                <a:gd name="T44" fmla="*/ 51 w 101"/>
                <a:gd name="T45" fmla="*/ 101 h 101"/>
                <a:gd name="T46" fmla="*/ 101 w 101"/>
                <a:gd name="T47" fmla="*/ 50 h 101"/>
                <a:gd name="T48" fmla="*/ 99 w 101"/>
                <a:gd name="T49" fmla="*/ 35 h 101"/>
                <a:gd name="T50" fmla="*/ 99 w 101"/>
                <a:gd name="T51" fmla="*/ 35 h 101"/>
                <a:gd name="T52" fmla="*/ 51 w 101"/>
                <a:gd name="T53" fmla="*/ 5 h 101"/>
                <a:gd name="T54" fmla="*/ 70 w 101"/>
                <a:gd name="T55" fmla="*/ 42 h 101"/>
                <a:gd name="T56" fmla="*/ 52 w 101"/>
                <a:gd name="T57" fmla="*/ 60 h 101"/>
                <a:gd name="T58" fmla="*/ 31 w 101"/>
                <a:gd name="T59" fmla="*/ 41 h 101"/>
                <a:gd name="T60" fmla="*/ 51 w 101"/>
                <a:gd name="T61" fmla="*/ 5 h 101"/>
                <a:gd name="T62" fmla="*/ 5 w 101"/>
                <a:gd name="T63" fmla="*/ 50 h 101"/>
                <a:gd name="T64" fmla="*/ 7 w 101"/>
                <a:gd name="T65" fmla="*/ 38 h 101"/>
                <a:gd name="T66" fmla="*/ 49 w 101"/>
                <a:gd name="T67" fmla="*/ 64 h 101"/>
                <a:gd name="T68" fmla="*/ 41 w 101"/>
                <a:gd name="T69" fmla="*/ 93 h 101"/>
                <a:gd name="T70" fmla="*/ 41 w 101"/>
                <a:gd name="T71" fmla="*/ 95 h 101"/>
                <a:gd name="T72" fmla="*/ 5 w 101"/>
                <a:gd name="T73" fmla="*/ 50 h 101"/>
                <a:gd name="T74" fmla="*/ 51 w 101"/>
                <a:gd name="T75" fmla="*/ 96 h 101"/>
                <a:gd name="T76" fmla="*/ 46 w 101"/>
                <a:gd name="T77" fmla="*/ 96 h 101"/>
                <a:gd name="T78" fmla="*/ 46 w 101"/>
                <a:gd name="T79" fmla="*/ 93 h 101"/>
                <a:gd name="T80" fmla="*/ 95 w 101"/>
                <a:gd name="T81" fmla="*/ 39 h 101"/>
                <a:gd name="T82" fmla="*/ 96 w 101"/>
                <a:gd name="T83" fmla="*/ 50 h 101"/>
                <a:gd name="T84" fmla="*/ 51 w 101"/>
                <a:gd name="T85" fmla="*/ 9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1" h="101">
                  <a:moveTo>
                    <a:pt x="99" y="35"/>
                  </a:move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8" y="35"/>
                    <a:pt x="98" y="35"/>
                    <a:pt x="98" y="35"/>
                  </a:cubicBezTo>
                  <a:cubicBezTo>
                    <a:pt x="98" y="35"/>
                    <a:pt x="98" y="35"/>
                    <a:pt x="98" y="35"/>
                  </a:cubicBezTo>
                  <a:cubicBezTo>
                    <a:pt x="98" y="34"/>
                    <a:pt x="98" y="34"/>
                    <a:pt x="98" y="34"/>
                  </a:cubicBezTo>
                  <a:cubicBezTo>
                    <a:pt x="98" y="34"/>
                    <a:pt x="98" y="34"/>
                    <a:pt x="98" y="34"/>
                  </a:cubicBezTo>
                  <a:cubicBezTo>
                    <a:pt x="98" y="34"/>
                    <a:pt x="98" y="34"/>
                    <a:pt x="98" y="34"/>
                  </a:cubicBezTo>
                  <a:cubicBezTo>
                    <a:pt x="98" y="34"/>
                    <a:pt x="98" y="34"/>
                    <a:pt x="98" y="34"/>
                  </a:cubicBezTo>
                  <a:cubicBezTo>
                    <a:pt x="97" y="34"/>
                    <a:pt x="97" y="34"/>
                    <a:pt x="97" y="34"/>
                  </a:cubicBezTo>
                  <a:cubicBezTo>
                    <a:pt x="97" y="34"/>
                    <a:pt x="97" y="34"/>
                    <a:pt x="97" y="34"/>
                  </a:cubicBezTo>
                  <a:cubicBezTo>
                    <a:pt x="97" y="34"/>
                    <a:pt x="96" y="34"/>
                    <a:pt x="96" y="34"/>
                  </a:cubicBezTo>
                  <a:cubicBezTo>
                    <a:pt x="88" y="34"/>
                    <a:pt x="81" y="36"/>
                    <a:pt x="74" y="40"/>
                  </a:cubicBezTo>
                  <a:cubicBezTo>
                    <a:pt x="69" y="17"/>
                    <a:pt x="56" y="0"/>
                    <a:pt x="51" y="0"/>
                  </a:cubicBezTo>
                  <a:cubicBezTo>
                    <a:pt x="46" y="0"/>
                    <a:pt x="30" y="15"/>
                    <a:pt x="26" y="39"/>
                  </a:cubicBezTo>
                  <a:cubicBezTo>
                    <a:pt x="20" y="36"/>
                    <a:pt x="13" y="34"/>
                    <a:pt x="6" y="34"/>
                  </a:cubicBezTo>
                  <a:cubicBezTo>
                    <a:pt x="6" y="33"/>
                    <a:pt x="6" y="33"/>
                    <a:pt x="6" y="33"/>
                  </a:cubicBezTo>
                  <a:cubicBezTo>
                    <a:pt x="5" y="33"/>
                    <a:pt x="3" y="34"/>
                    <a:pt x="3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1" y="40"/>
                    <a:pt x="0" y="45"/>
                    <a:pt x="0" y="50"/>
                  </a:cubicBezTo>
                  <a:cubicBezTo>
                    <a:pt x="0" y="78"/>
                    <a:pt x="23" y="101"/>
                    <a:pt x="51" y="101"/>
                  </a:cubicBezTo>
                  <a:cubicBezTo>
                    <a:pt x="78" y="101"/>
                    <a:pt x="101" y="78"/>
                    <a:pt x="101" y="50"/>
                  </a:cubicBezTo>
                  <a:cubicBezTo>
                    <a:pt x="101" y="45"/>
                    <a:pt x="100" y="40"/>
                    <a:pt x="99" y="35"/>
                  </a:cubicBezTo>
                  <a:cubicBezTo>
                    <a:pt x="99" y="35"/>
                    <a:pt x="99" y="35"/>
                    <a:pt x="99" y="35"/>
                  </a:cubicBezTo>
                  <a:close/>
                  <a:moveTo>
                    <a:pt x="51" y="5"/>
                  </a:moveTo>
                  <a:cubicBezTo>
                    <a:pt x="53" y="6"/>
                    <a:pt x="66" y="20"/>
                    <a:pt x="70" y="42"/>
                  </a:cubicBezTo>
                  <a:cubicBezTo>
                    <a:pt x="63" y="47"/>
                    <a:pt x="57" y="53"/>
                    <a:pt x="52" y="60"/>
                  </a:cubicBezTo>
                  <a:cubicBezTo>
                    <a:pt x="46" y="52"/>
                    <a:pt x="39" y="45"/>
                    <a:pt x="31" y="41"/>
                  </a:cubicBezTo>
                  <a:cubicBezTo>
                    <a:pt x="34" y="19"/>
                    <a:pt x="48" y="5"/>
                    <a:pt x="51" y="5"/>
                  </a:cubicBezTo>
                  <a:close/>
                  <a:moveTo>
                    <a:pt x="5" y="50"/>
                  </a:moveTo>
                  <a:cubicBezTo>
                    <a:pt x="5" y="46"/>
                    <a:pt x="6" y="42"/>
                    <a:pt x="7" y="38"/>
                  </a:cubicBezTo>
                  <a:cubicBezTo>
                    <a:pt x="24" y="40"/>
                    <a:pt x="40" y="49"/>
                    <a:pt x="49" y="64"/>
                  </a:cubicBezTo>
                  <a:cubicBezTo>
                    <a:pt x="44" y="73"/>
                    <a:pt x="41" y="83"/>
                    <a:pt x="41" y="93"/>
                  </a:cubicBezTo>
                  <a:cubicBezTo>
                    <a:pt x="41" y="94"/>
                    <a:pt x="41" y="94"/>
                    <a:pt x="41" y="95"/>
                  </a:cubicBezTo>
                  <a:cubicBezTo>
                    <a:pt x="21" y="91"/>
                    <a:pt x="5" y="72"/>
                    <a:pt x="5" y="50"/>
                  </a:cubicBezTo>
                  <a:close/>
                  <a:moveTo>
                    <a:pt x="51" y="96"/>
                  </a:moveTo>
                  <a:cubicBezTo>
                    <a:pt x="49" y="96"/>
                    <a:pt x="48" y="96"/>
                    <a:pt x="46" y="96"/>
                  </a:cubicBezTo>
                  <a:cubicBezTo>
                    <a:pt x="46" y="95"/>
                    <a:pt x="46" y="94"/>
                    <a:pt x="46" y="93"/>
                  </a:cubicBezTo>
                  <a:cubicBezTo>
                    <a:pt x="46" y="65"/>
                    <a:pt x="67" y="42"/>
                    <a:pt x="95" y="39"/>
                  </a:cubicBezTo>
                  <a:cubicBezTo>
                    <a:pt x="96" y="42"/>
                    <a:pt x="96" y="46"/>
                    <a:pt x="96" y="50"/>
                  </a:cubicBezTo>
                  <a:cubicBezTo>
                    <a:pt x="96" y="75"/>
                    <a:pt x="76" y="96"/>
                    <a:pt x="51" y="9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solidFill>
                  <a:srgbClr val="FFFFFF"/>
                </a:solidFill>
              </a:endParaRPr>
            </a:p>
          </p:txBody>
        </p:sp>
      </p:grpSp>
      <p:grpSp>
        <p:nvGrpSpPr>
          <p:cNvPr id="93" name="Group 60"/>
          <p:cNvGrpSpPr>
            <a:grpSpLocks noChangeAspect="1"/>
          </p:cNvGrpSpPr>
          <p:nvPr/>
        </p:nvGrpSpPr>
        <p:grpSpPr>
          <a:xfrm>
            <a:off x="4508189" y="2433221"/>
            <a:ext cx="788523" cy="685939"/>
            <a:chOff x="3486150" y="5151438"/>
            <a:chExt cx="1830388" cy="1592262"/>
          </a:xfrm>
        </p:grpSpPr>
        <p:sp>
          <p:nvSpPr>
            <p:cNvPr id="94" name="Freeform 22"/>
            <p:cNvSpPr>
              <a:spLocks noEditPoints="1"/>
            </p:cNvSpPr>
            <p:nvPr/>
          </p:nvSpPr>
          <p:spPr bwMode="auto">
            <a:xfrm>
              <a:off x="3486150" y="5151438"/>
              <a:ext cx="1830388" cy="1592262"/>
            </a:xfrm>
            <a:custGeom>
              <a:avLst/>
              <a:gdLst>
                <a:gd name="T0" fmla="*/ 226 w 228"/>
                <a:gd name="T1" fmla="*/ 75 h 198"/>
                <a:gd name="T2" fmla="*/ 211 w 228"/>
                <a:gd name="T3" fmla="*/ 64 h 198"/>
                <a:gd name="T4" fmla="*/ 211 w 228"/>
                <a:gd name="T5" fmla="*/ 64 h 198"/>
                <a:gd name="T6" fmla="*/ 115 w 228"/>
                <a:gd name="T7" fmla="*/ 0 h 198"/>
                <a:gd name="T8" fmla="*/ 112 w 228"/>
                <a:gd name="T9" fmla="*/ 0 h 198"/>
                <a:gd name="T10" fmla="*/ 71 w 228"/>
                <a:gd name="T11" fmla="*/ 28 h 198"/>
                <a:gd name="T12" fmla="*/ 71 w 228"/>
                <a:gd name="T13" fmla="*/ 10 h 198"/>
                <a:gd name="T14" fmla="*/ 69 w 228"/>
                <a:gd name="T15" fmla="*/ 8 h 198"/>
                <a:gd name="T16" fmla="*/ 41 w 228"/>
                <a:gd name="T17" fmla="*/ 8 h 198"/>
                <a:gd name="T18" fmla="*/ 41 w 228"/>
                <a:gd name="T19" fmla="*/ 8 h 198"/>
                <a:gd name="T20" fmla="*/ 40 w 228"/>
                <a:gd name="T21" fmla="*/ 9 h 198"/>
                <a:gd name="T22" fmla="*/ 39 w 228"/>
                <a:gd name="T23" fmla="*/ 10 h 198"/>
                <a:gd name="T24" fmla="*/ 39 w 228"/>
                <a:gd name="T25" fmla="*/ 49 h 198"/>
                <a:gd name="T26" fmla="*/ 1 w 228"/>
                <a:gd name="T27" fmla="*/ 75 h 198"/>
                <a:gd name="T28" fmla="*/ 1 w 228"/>
                <a:gd name="T29" fmla="*/ 78 h 198"/>
                <a:gd name="T30" fmla="*/ 4 w 228"/>
                <a:gd name="T31" fmla="*/ 78 h 198"/>
                <a:gd name="T32" fmla="*/ 19 w 228"/>
                <a:gd name="T33" fmla="*/ 68 h 198"/>
                <a:gd name="T34" fmla="*/ 19 w 228"/>
                <a:gd name="T35" fmla="*/ 196 h 198"/>
                <a:gd name="T36" fmla="*/ 22 w 228"/>
                <a:gd name="T37" fmla="*/ 198 h 198"/>
                <a:gd name="T38" fmla="*/ 209 w 228"/>
                <a:gd name="T39" fmla="*/ 198 h 198"/>
                <a:gd name="T40" fmla="*/ 212 w 228"/>
                <a:gd name="T41" fmla="*/ 196 h 198"/>
                <a:gd name="T42" fmla="*/ 212 w 228"/>
                <a:gd name="T43" fmla="*/ 70 h 198"/>
                <a:gd name="T44" fmla="*/ 224 w 228"/>
                <a:gd name="T45" fmla="*/ 78 h 198"/>
                <a:gd name="T46" fmla="*/ 225 w 228"/>
                <a:gd name="T47" fmla="*/ 79 h 198"/>
                <a:gd name="T48" fmla="*/ 227 w 228"/>
                <a:gd name="T49" fmla="*/ 78 h 198"/>
                <a:gd name="T50" fmla="*/ 226 w 228"/>
                <a:gd name="T51" fmla="*/ 75 h 198"/>
                <a:gd name="T52" fmla="*/ 44 w 228"/>
                <a:gd name="T53" fmla="*/ 13 h 198"/>
                <a:gd name="T54" fmla="*/ 67 w 228"/>
                <a:gd name="T55" fmla="*/ 13 h 198"/>
                <a:gd name="T56" fmla="*/ 67 w 228"/>
                <a:gd name="T57" fmla="*/ 31 h 198"/>
                <a:gd name="T58" fmla="*/ 44 w 228"/>
                <a:gd name="T59" fmla="*/ 46 h 198"/>
                <a:gd name="T60" fmla="*/ 44 w 228"/>
                <a:gd name="T61" fmla="*/ 13 h 198"/>
                <a:gd name="T62" fmla="*/ 207 w 228"/>
                <a:gd name="T63" fmla="*/ 194 h 198"/>
                <a:gd name="T64" fmla="*/ 24 w 228"/>
                <a:gd name="T65" fmla="*/ 194 h 198"/>
                <a:gd name="T66" fmla="*/ 24 w 228"/>
                <a:gd name="T67" fmla="*/ 65 h 198"/>
                <a:gd name="T68" fmla="*/ 43 w 228"/>
                <a:gd name="T69" fmla="*/ 53 h 198"/>
                <a:gd name="T70" fmla="*/ 43 w 228"/>
                <a:gd name="T71" fmla="*/ 53 h 198"/>
                <a:gd name="T72" fmla="*/ 70 w 228"/>
                <a:gd name="T73" fmla="*/ 34 h 198"/>
                <a:gd name="T74" fmla="*/ 70 w 228"/>
                <a:gd name="T75" fmla="*/ 34 h 198"/>
                <a:gd name="T76" fmla="*/ 114 w 228"/>
                <a:gd name="T77" fmla="*/ 5 h 198"/>
                <a:gd name="T78" fmla="*/ 207 w 228"/>
                <a:gd name="T79" fmla="*/ 67 h 198"/>
                <a:gd name="T80" fmla="*/ 207 w 228"/>
                <a:gd name="T81" fmla="*/ 194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8" h="198">
                  <a:moveTo>
                    <a:pt x="226" y="75"/>
                  </a:moveTo>
                  <a:cubicBezTo>
                    <a:pt x="211" y="64"/>
                    <a:pt x="211" y="64"/>
                    <a:pt x="211" y="64"/>
                  </a:cubicBezTo>
                  <a:cubicBezTo>
                    <a:pt x="211" y="64"/>
                    <a:pt x="211" y="64"/>
                    <a:pt x="211" y="64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4" y="0"/>
                    <a:pt x="113" y="0"/>
                    <a:pt x="112" y="0"/>
                  </a:cubicBezTo>
                  <a:cubicBezTo>
                    <a:pt x="71" y="28"/>
                    <a:pt x="71" y="28"/>
                    <a:pt x="71" y="28"/>
                  </a:cubicBezTo>
                  <a:cubicBezTo>
                    <a:pt x="71" y="10"/>
                    <a:pt x="71" y="10"/>
                    <a:pt x="71" y="10"/>
                  </a:cubicBezTo>
                  <a:cubicBezTo>
                    <a:pt x="71" y="9"/>
                    <a:pt x="70" y="8"/>
                    <a:pt x="69" y="8"/>
                  </a:cubicBezTo>
                  <a:cubicBezTo>
                    <a:pt x="41" y="8"/>
                    <a:pt x="41" y="8"/>
                    <a:pt x="41" y="8"/>
                  </a:cubicBezTo>
                  <a:cubicBezTo>
                    <a:pt x="41" y="8"/>
                    <a:pt x="41" y="8"/>
                    <a:pt x="41" y="8"/>
                  </a:cubicBezTo>
                  <a:cubicBezTo>
                    <a:pt x="41" y="8"/>
                    <a:pt x="40" y="8"/>
                    <a:pt x="40" y="9"/>
                  </a:cubicBezTo>
                  <a:cubicBezTo>
                    <a:pt x="39" y="9"/>
                    <a:pt x="39" y="10"/>
                    <a:pt x="39" y="10"/>
                  </a:cubicBezTo>
                  <a:cubicBezTo>
                    <a:pt x="39" y="49"/>
                    <a:pt x="39" y="49"/>
                    <a:pt x="39" y="49"/>
                  </a:cubicBezTo>
                  <a:cubicBezTo>
                    <a:pt x="1" y="75"/>
                    <a:pt x="1" y="75"/>
                    <a:pt x="1" y="75"/>
                  </a:cubicBezTo>
                  <a:cubicBezTo>
                    <a:pt x="0" y="75"/>
                    <a:pt x="0" y="77"/>
                    <a:pt x="1" y="78"/>
                  </a:cubicBezTo>
                  <a:cubicBezTo>
                    <a:pt x="1" y="79"/>
                    <a:pt x="3" y="79"/>
                    <a:pt x="4" y="78"/>
                  </a:cubicBezTo>
                  <a:cubicBezTo>
                    <a:pt x="19" y="68"/>
                    <a:pt x="19" y="68"/>
                    <a:pt x="19" y="68"/>
                  </a:cubicBezTo>
                  <a:cubicBezTo>
                    <a:pt x="19" y="196"/>
                    <a:pt x="19" y="196"/>
                    <a:pt x="19" y="196"/>
                  </a:cubicBezTo>
                  <a:cubicBezTo>
                    <a:pt x="19" y="197"/>
                    <a:pt x="20" y="198"/>
                    <a:pt x="22" y="198"/>
                  </a:cubicBezTo>
                  <a:cubicBezTo>
                    <a:pt x="209" y="198"/>
                    <a:pt x="209" y="198"/>
                    <a:pt x="209" y="198"/>
                  </a:cubicBezTo>
                  <a:cubicBezTo>
                    <a:pt x="211" y="198"/>
                    <a:pt x="212" y="197"/>
                    <a:pt x="212" y="196"/>
                  </a:cubicBezTo>
                  <a:cubicBezTo>
                    <a:pt x="212" y="70"/>
                    <a:pt x="212" y="70"/>
                    <a:pt x="212" y="70"/>
                  </a:cubicBezTo>
                  <a:cubicBezTo>
                    <a:pt x="224" y="78"/>
                    <a:pt x="224" y="78"/>
                    <a:pt x="224" y="78"/>
                  </a:cubicBezTo>
                  <a:cubicBezTo>
                    <a:pt x="224" y="79"/>
                    <a:pt x="225" y="79"/>
                    <a:pt x="225" y="79"/>
                  </a:cubicBezTo>
                  <a:cubicBezTo>
                    <a:pt x="226" y="79"/>
                    <a:pt x="226" y="78"/>
                    <a:pt x="227" y="78"/>
                  </a:cubicBezTo>
                  <a:cubicBezTo>
                    <a:pt x="228" y="77"/>
                    <a:pt x="227" y="75"/>
                    <a:pt x="226" y="75"/>
                  </a:cubicBezTo>
                  <a:close/>
                  <a:moveTo>
                    <a:pt x="44" y="13"/>
                  </a:moveTo>
                  <a:cubicBezTo>
                    <a:pt x="67" y="13"/>
                    <a:pt x="67" y="13"/>
                    <a:pt x="67" y="13"/>
                  </a:cubicBezTo>
                  <a:cubicBezTo>
                    <a:pt x="67" y="31"/>
                    <a:pt x="67" y="31"/>
                    <a:pt x="67" y="31"/>
                  </a:cubicBezTo>
                  <a:cubicBezTo>
                    <a:pt x="44" y="46"/>
                    <a:pt x="44" y="46"/>
                    <a:pt x="44" y="46"/>
                  </a:cubicBezTo>
                  <a:lnTo>
                    <a:pt x="44" y="13"/>
                  </a:lnTo>
                  <a:close/>
                  <a:moveTo>
                    <a:pt x="207" y="194"/>
                  </a:moveTo>
                  <a:cubicBezTo>
                    <a:pt x="24" y="194"/>
                    <a:pt x="24" y="194"/>
                    <a:pt x="24" y="194"/>
                  </a:cubicBezTo>
                  <a:cubicBezTo>
                    <a:pt x="24" y="65"/>
                    <a:pt x="24" y="65"/>
                    <a:pt x="24" y="65"/>
                  </a:cubicBezTo>
                  <a:cubicBezTo>
                    <a:pt x="43" y="53"/>
                    <a:pt x="43" y="53"/>
                    <a:pt x="43" y="53"/>
                  </a:cubicBezTo>
                  <a:cubicBezTo>
                    <a:pt x="43" y="53"/>
                    <a:pt x="43" y="53"/>
                    <a:pt x="43" y="53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114" y="5"/>
                    <a:pt x="114" y="5"/>
                    <a:pt x="114" y="5"/>
                  </a:cubicBezTo>
                  <a:cubicBezTo>
                    <a:pt x="207" y="67"/>
                    <a:pt x="207" y="67"/>
                    <a:pt x="207" y="67"/>
                  </a:cubicBezTo>
                  <a:lnTo>
                    <a:pt x="207" y="1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solidFill>
                  <a:srgbClr val="FFFFFF"/>
                </a:solidFill>
              </a:endParaRPr>
            </a:p>
          </p:txBody>
        </p:sp>
        <p:sp>
          <p:nvSpPr>
            <p:cNvPr id="95" name="Freeform 23"/>
            <p:cNvSpPr>
              <a:spLocks noEditPoints="1"/>
            </p:cNvSpPr>
            <p:nvPr/>
          </p:nvSpPr>
          <p:spPr bwMode="auto">
            <a:xfrm>
              <a:off x="4105275" y="5649913"/>
              <a:ext cx="593725" cy="587375"/>
            </a:xfrm>
            <a:custGeom>
              <a:avLst/>
              <a:gdLst>
                <a:gd name="T0" fmla="*/ 24 w 74"/>
                <a:gd name="T1" fmla="*/ 2 h 73"/>
                <a:gd name="T2" fmla="*/ 24 w 74"/>
                <a:gd name="T3" fmla="*/ 24 h 73"/>
                <a:gd name="T4" fmla="*/ 2 w 74"/>
                <a:gd name="T5" fmla="*/ 24 h 73"/>
                <a:gd name="T6" fmla="*/ 1 w 74"/>
                <a:gd name="T7" fmla="*/ 25 h 73"/>
                <a:gd name="T8" fmla="*/ 0 w 74"/>
                <a:gd name="T9" fmla="*/ 26 h 73"/>
                <a:gd name="T10" fmla="*/ 0 w 74"/>
                <a:gd name="T11" fmla="*/ 47 h 73"/>
                <a:gd name="T12" fmla="*/ 2 w 74"/>
                <a:gd name="T13" fmla="*/ 49 h 73"/>
                <a:gd name="T14" fmla="*/ 24 w 74"/>
                <a:gd name="T15" fmla="*/ 49 h 73"/>
                <a:gd name="T16" fmla="*/ 24 w 74"/>
                <a:gd name="T17" fmla="*/ 71 h 73"/>
                <a:gd name="T18" fmla="*/ 26 w 74"/>
                <a:gd name="T19" fmla="*/ 73 h 73"/>
                <a:gd name="T20" fmla="*/ 47 w 74"/>
                <a:gd name="T21" fmla="*/ 73 h 73"/>
                <a:gd name="T22" fmla="*/ 49 w 74"/>
                <a:gd name="T23" fmla="*/ 71 h 73"/>
                <a:gd name="T24" fmla="*/ 49 w 74"/>
                <a:gd name="T25" fmla="*/ 49 h 73"/>
                <a:gd name="T26" fmla="*/ 71 w 74"/>
                <a:gd name="T27" fmla="*/ 49 h 73"/>
                <a:gd name="T28" fmla="*/ 73 w 74"/>
                <a:gd name="T29" fmla="*/ 48 h 73"/>
                <a:gd name="T30" fmla="*/ 74 w 74"/>
                <a:gd name="T31" fmla="*/ 47 h 73"/>
                <a:gd name="T32" fmla="*/ 74 w 74"/>
                <a:gd name="T33" fmla="*/ 26 h 73"/>
                <a:gd name="T34" fmla="*/ 71 w 74"/>
                <a:gd name="T35" fmla="*/ 24 h 73"/>
                <a:gd name="T36" fmla="*/ 49 w 74"/>
                <a:gd name="T37" fmla="*/ 24 h 73"/>
                <a:gd name="T38" fmla="*/ 49 w 74"/>
                <a:gd name="T39" fmla="*/ 2 h 73"/>
                <a:gd name="T40" fmla="*/ 47 w 74"/>
                <a:gd name="T41" fmla="*/ 0 h 73"/>
                <a:gd name="T42" fmla="*/ 26 w 74"/>
                <a:gd name="T43" fmla="*/ 0 h 73"/>
                <a:gd name="T44" fmla="*/ 24 w 74"/>
                <a:gd name="T45" fmla="*/ 2 h 73"/>
                <a:gd name="T46" fmla="*/ 29 w 74"/>
                <a:gd name="T47" fmla="*/ 26 h 73"/>
                <a:gd name="T48" fmla="*/ 29 w 74"/>
                <a:gd name="T49" fmla="*/ 4 h 73"/>
                <a:gd name="T50" fmla="*/ 45 w 74"/>
                <a:gd name="T51" fmla="*/ 4 h 73"/>
                <a:gd name="T52" fmla="*/ 45 w 74"/>
                <a:gd name="T53" fmla="*/ 26 h 73"/>
                <a:gd name="T54" fmla="*/ 47 w 74"/>
                <a:gd name="T55" fmla="*/ 29 h 73"/>
                <a:gd name="T56" fmla="*/ 69 w 74"/>
                <a:gd name="T57" fmla="*/ 29 h 73"/>
                <a:gd name="T58" fmla="*/ 69 w 74"/>
                <a:gd name="T59" fmla="*/ 45 h 73"/>
                <a:gd name="T60" fmla="*/ 47 w 74"/>
                <a:gd name="T61" fmla="*/ 45 h 73"/>
                <a:gd name="T62" fmla="*/ 45 w 74"/>
                <a:gd name="T63" fmla="*/ 47 h 73"/>
                <a:gd name="T64" fmla="*/ 45 w 74"/>
                <a:gd name="T65" fmla="*/ 69 h 73"/>
                <a:gd name="T66" fmla="*/ 29 w 74"/>
                <a:gd name="T67" fmla="*/ 69 h 73"/>
                <a:gd name="T68" fmla="*/ 29 w 74"/>
                <a:gd name="T69" fmla="*/ 47 h 73"/>
                <a:gd name="T70" fmla="*/ 26 w 74"/>
                <a:gd name="T71" fmla="*/ 45 h 73"/>
                <a:gd name="T72" fmla="*/ 5 w 74"/>
                <a:gd name="T73" fmla="*/ 45 h 73"/>
                <a:gd name="T74" fmla="*/ 5 w 74"/>
                <a:gd name="T75" fmla="*/ 29 h 73"/>
                <a:gd name="T76" fmla="*/ 26 w 74"/>
                <a:gd name="T77" fmla="*/ 29 h 73"/>
                <a:gd name="T78" fmla="*/ 29 w 74"/>
                <a:gd name="T79" fmla="*/ 2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4" h="73">
                  <a:moveTo>
                    <a:pt x="24" y="2"/>
                  </a:moveTo>
                  <a:cubicBezTo>
                    <a:pt x="24" y="24"/>
                    <a:pt x="24" y="24"/>
                    <a:pt x="24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1" y="24"/>
                    <a:pt x="1" y="25"/>
                  </a:cubicBezTo>
                  <a:cubicBezTo>
                    <a:pt x="0" y="25"/>
                    <a:pt x="0" y="26"/>
                    <a:pt x="0" y="26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48"/>
                    <a:pt x="1" y="49"/>
                    <a:pt x="2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71"/>
                    <a:pt x="24" y="71"/>
                    <a:pt x="24" y="71"/>
                  </a:cubicBezTo>
                  <a:cubicBezTo>
                    <a:pt x="24" y="72"/>
                    <a:pt x="25" y="73"/>
                    <a:pt x="26" y="73"/>
                  </a:cubicBezTo>
                  <a:cubicBezTo>
                    <a:pt x="47" y="73"/>
                    <a:pt x="47" y="73"/>
                    <a:pt x="47" y="73"/>
                  </a:cubicBezTo>
                  <a:cubicBezTo>
                    <a:pt x="48" y="73"/>
                    <a:pt x="49" y="72"/>
                    <a:pt x="49" y="71"/>
                  </a:cubicBezTo>
                  <a:cubicBezTo>
                    <a:pt x="49" y="49"/>
                    <a:pt x="49" y="49"/>
                    <a:pt x="49" y="49"/>
                  </a:cubicBezTo>
                  <a:cubicBezTo>
                    <a:pt x="71" y="49"/>
                    <a:pt x="71" y="49"/>
                    <a:pt x="71" y="49"/>
                  </a:cubicBezTo>
                  <a:cubicBezTo>
                    <a:pt x="72" y="49"/>
                    <a:pt x="73" y="49"/>
                    <a:pt x="73" y="48"/>
                  </a:cubicBezTo>
                  <a:cubicBezTo>
                    <a:pt x="73" y="48"/>
                    <a:pt x="74" y="47"/>
                    <a:pt x="74" y="47"/>
                  </a:cubicBezTo>
                  <a:cubicBezTo>
                    <a:pt x="74" y="26"/>
                    <a:pt x="74" y="26"/>
                    <a:pt x="74" y="26"/>
                  </a:cubicBezTo>
                  <a:cubicBezTo>
                    <a:pt x="74" y="25"/>
                    <a:pt x="73" y="24"/>
                    <a:pt x="71" y="24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49" y="2"/>
                    <a:pt x="49" y="2"/>
                    <a:pt x="49" y="2"/>
                  </a:cubicBezTo>
                  <a:cubicBezTo>
                    <a:pt x="49" y="1"/>
                    <a:pt x="48" y="0"/>
                    <a:pt x="47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5" y="0"/>
                    <a:pt x="24" y="1"/>
                    <a:pt x="24" y="2"/>
                  </a:cubicBezTo>
                  <a:close/>
                  <a:moveTo>
                    <a:pt x="29" y="26"/>
                  </a:moveTo>
                  <a:cubicBezTo>
                    <a:pt x="29" y="4"/>
                    <a:pt x="29" y="4"/>
                    <a:pt x="29" y="4"/>
                  </a:cubicBezTo>
                  <a:cubicBezTo>
                    <a:pt x="45" y="4"/>
                    <a:pt x="45" y="4"/>
                    <a:pt x="45" y="4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5" y="28"/>
                    <a:pt x="46" y="29"/>
                    <a:pt x="47" y="29"/>
                  </a:cubicBezTo>
                  <a:cubicBezTo>
                    <a:pt x="69" y="29"/>
                    <a:pt x="69" y="29"/>
                    <a:pt x="69" y="29"/>
                  </a:cubicBezTo>
                  <a:cubicBezTo>
                    <a:pt x="69" y="45"/>
                    <a:pt x="69" y="45"/>
                    <a:pt x="69" y="45"/>
                  </a:cubicBezTo>
                  <a:cubicBezTo>
                    <a:pt x="47" y="45"/>
                    <a:pt x="47" y="45"/>
                    <a:pt x="47" y="45"/>
                  </a:cubicBezTo>
                  <a:cubicBezTo>
                    <a:pt x="46" y="45"/>
                    <a:pt x="45" y="46"/>
                    <a:pt x="45" y="47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29" y="69"/>
                    <a:pt x="29" y="69"/>
                    <a:pt x="29" y="69"/>
                  </a:cubicBezTo>
                  <a:cubicBezTo>
                    <a:pt x="29" y="47"/>
                    <a:pt x="29" y="47"/>
                    <a:pt x="29" y="47"/>
                  </a:cubicBezTo>
                  <a:cubicBezTo>
                    <a:pt x="29" y="46"/>
                    <a:pt x="28" y="45"/>
                    <a:pt x="26" y="45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28" y="29"/>
                    <a:pt x="29" y="28"/>
                    <a:pt x="29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solidFill>
                  <a:srgbClr val="FFFFFF"/>
                </a:solidFill>
              </a:endParaRPr>
            </a:p>
          </p:txBody>
        </p:sp>
      </p:grpSp>
      <p:sp>
        <p:nvSpPr>
          <p:cNvPr id="97" name="Isosceles Triangle 63"/>
          <p:cNvSpPr>
            <a:spLocks noChangeAspect="1"/>
          </p:cNvSpPr>
          <p:nvPr/>
        </p:nvSpPr>
        <p:spPr>
          <a:xfrm rot="10800000">
            <a:off x="9525150" y="5159907"/>
            <a:ext cx="311789" cy="209563"/>
          </a:xfrm>
          <a:prstGeom prst="triangle">
            <a:avLst/>
          </a:prstGeom>
          <a:solidFill>
            <a:srgbClr val="FFFFFF">
              <a:alpha val="30196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rgbClr val="FFFFFF"/>
              </a:solidFill>
            </a:endParaRPr>
          </a:p>
        </p:txBody>
      </p:sp>
      <p:sp>
        <p:nvSpPr>
          <p:cNvPr id="98" name="Isosceles Triangle 64"/>
          <p:cNvSpPr>
            <a:spLocks noChangeAspect="1"/>
          </p:cNvSpPr>
          <p:nvPr/>
        </p:nvSpPr>
        <p:spPr>
          <a:xfrm rot="10800000">
            <a:off x="4746558" y="5176201"/>
            <a:ext cx="311789" cy="209563"/>
          </a:xfrm>
          <a:prstGeom prst="triangle">
            <a:avLst/>
          </a:prstGeom>
          <a:solidFill>
            <a:srgbClr val="FFFFFF">
              <a:alpha val="30196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rgbClr val="FFFFFF"/>
              </a:solidFill>
            </a:endParaRPr>
          </a:p>
        </p:txBody>
      </p:sp>
      <p:sp>
        <p:nvSpPr>
          <p:cNvPr id="99" name="Isosceles Triangle 65"/>
          <p:cNvSpPr>
            <a:spLocks noChangeAspect="1"/>
          </p:cNvSpPr>
          <p:nvPr/>
        </p:nvSpPr>
        <p:spPr>
          <a:xfrm rot="10800000">
            <a:off x="2341194" y="5176201"/>
            <a:ext cx="311789" cy="209563"/>
          </a:xfrm>
          <a:prstGeom prst="triangle">
            <a:avLst/>
          </a:prstGeom>
          <a:solidFill>
            <a:srgbClr val="FFFFFF">
              <a:alpha val="30196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rgbClr val="FFFFFF"/>
              </a:solidFill>
            </a:endParaRPr>
          </a:p>
        </p:txBody>
      </p:sp>
      <p:sp>
        <p:nvSpPr>
          <p:cNvPr id="51" name="Text Placeholder 2"/>
          <p:cNvSpPr txBox="1">
            <a:spLocks/>
          </p:cNvSpPr>
          <p:nvPr/>
        </p:nvSpPr>
        <p:spPr>
          <a:xfrm>
            <a:off x="1440000" y="1260000"/>
            <a:ext cx="9804572" cy="443725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228594" indent="-228594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 kern="800" spc="-13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9306" indent="-230712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1600" kern="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7900" indent="-228594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6494" indent="-228594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1600" kern="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5089" indent="-228594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»"/>
              <a:defRPr sz="1600" kern="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pl-PL" sz="240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pl-PL" sz="2400" dirty="0" smtClean="0">
                <a:solidFill>
                  <a:schemeClr val="bg1">
                    <a:lumMod val="50000"/>
                  </a:schemeClr>
                </a:solidFill>
              </a:rPr>
              <a:t>§</a:t>
            </a:r>
            <a:r>
              <a:rPr lang="pl-PL" sz="2400" dirty="0">
                <a:solidFill>
                  <a:schemeClr val="bg1">
                    <a:lumMod val="50000"/>
                  </a:schemeClr>
                </a:solidFill>
              </a:rPr>
              <a:t> </a:t>
            </a:r>
            <a:r>
              <a:rPr lang="pl-PL" sz="2400" dirty="0" smtClean="0">
                <a:solidFill>
                  <a:schemeClr val="bg1">
                    <a:lumMod val="50000"/>
                  </a:schemeClr>
                </a:solidFill>
              </a:rPr>
              <a:t>20.7.</a:t>
            </a:r>
          </a:p>
          <a:p>
            <a:pPr marL="0" indent="0">
              <a:buNone/>
            </a:pPr>
            <a:r>
              <a:rPr lang="pl-PL" sz="2800" b="1" dirty="0" smtClean="0">
                <a:solidFill>
                  <a:srgbClr val="000000"/>
                </a:solidFill>
              </a:rPr>
              <a:t>Kierownik ewaluowanego podmiotu </a:t>
            </a:r>
            <a:r>
              <a:rPr lang="pl-PL" sz="2800" b="1" dirty="0" smtClean="0">
                <a:solidFill>
                  <a:srgbClr val="000000"/>
                </a:solidFill>
              </a:rPr>
              <a:t/>
            </a:r>
            <a:br>
              <a:rPr lang="pl-PL" sz="2800" b="1" dirty="0" smtClean="0">
                <a:solidFill>
                  <a:srgbClr val="000000"/>
                </a:solidFill>
              </a:rPr>
            </a:br>
            <a:r>
              <a:rPr lang="pl-PL" sz="2800" b="1" dirty="0" smtClean="0">
                <a:solidFill>
                  <a:srgbClr val="000000"/>
                </a:solidFill>
              </a:rPr>
              <a:t>wskazuje w </a:t>
            </a:r>
            <a:r>
              <a:rPr lang="pl-PL" sz="2800" b="1" dirty="0">
                <a:solidFill>
                  <a:srgbClr val="000000"/>
                </a:solidFill>
              </a:rPr>
              <a:t>systemie POL-on</a:t>
            </a:r>
            <a:r>
              <a:rPr lang="pl-PL" sz="2800" dirty="0">
                <a:solidFill>
                  <a:srgbClr val="000000"/>
                </a:solidFill>
              </a:rPr>
              <a:t>, </a:t>
            </a:r>
            <a:r>
              <a:rPr lang="pl-PL" sz="2800" dirty="0" smtClean="0">
                <a:solidFill>
                  <a:srgbClr val="000000"/>
                </a:solidFill>
              </a:rPr>
              <a:t/>
            </a:r>
            <a:br>
              <a:rPr lang="pl-PL" sz="2800" dirty="0" smtClean="0">
                <a:solidFill>
                  <a:srgbClr val="000000"/>
                </a:solidFill>
              </a:rPr>
            </a:br>
            <a:r>
              <a:rPr lang="pl-PL" sz="2800" dirty="0" smtClean="0">
                <a:solidFill>
                  <a:srgbClr val="000000"/>
                </a:solidFill>
              </a:rPr>
              <a:t>w </a:t>
            </a:r>
            <a:r>
              <a:rPr lang="pl-PL" sz="2800" dirty="0">
                <a:solidFill>
                  <a:srgbClr val="000000"/>
                </a:solidFill>
              </a:rPr>
              <a:t>terminie </a:t>
            </a:r>
            <a:r>
              <a:rPr lang="pl-PL" sz="2800" b="1" dirty="0">
                <a:solidFill>
                  <a:srgbClr val="000000"/>
                </a:solidFill>
              </a:rPr>
              <a:t>do dnia 15 lutego </a:t>
            </a:r>
            <a:r>
              <a:rPr lang="pl-PL" sz="2800" dirty="0" smtClean="0">
                <a:solidFill>
                  <a:srgbClr val="000000"/>
                </a:solidFill>
              </a:rPr>
              <a:t>roku, </a:t>
            </a:r>
            <a:br>
              <a:rPr lang="pl-PL" sz="2800" dirty="0" smtClean="0">
                <a:solidFill>
                  <a:srgbClr val="000000"/>
                </a:solidFill>
              </a:rPr>
            </a:br>
            <a:r>
              <a:rPr lang="pl-PL" sz="2800" dirty="0" smtClean="0">
                <a:solidFill>
                  <a:srgbClr val="000000"/>
                </a:solidFill>
              </a:rPr>
              <a:t>w </a:t>
            </a:r>
            <a:r>
              <a:rPr lang="pl-PL" sz="2800" dirty="0">
                <a:solidFill>
                  <a:srgbClr val="000000"/>
                </a:solidFill>
              </a:rPr>
              <a:t>którym ewaluacja jest przeprowadzana, </a:t>
            </a:r>
            <a:r>
              <a:rPr lang="pl-PL" sz="2800" dirty="0" smtClean="0">
                <a:solidFill>
                  <a:srgbClr val="000000"/>
                </a:solidFill>
              </a:rPr>
              <a:t/>
            </a:r>
            <a:br>
              <a:rPr lang="pl-PL" sz="2800" dirty="0" smtClean="0">
                <a:solidFill>
                  <a:srgbClr val="000000"/>
                </a:solidFill>
              </a:rPr>
            </a:br>
            <a:r>
              <a:rPr lang="pl-PL" sz="2800" b="1" dirty="0" smtClean="0">
                <a:solidFill>
                  <a:srgbClr val="000000"/>
                </a:solidFill>
              </a:rPr>
              <a:t>osiągnięcia artystyczne</a:t>
            </a:r>
            <a:r>
              <a:rPr lang="pl-PL" sz="2800" b="1" dirty="0">
                <a:solidFill>
                  <a:srgbClr val="C00000"/>
                </a:solidFill>
              </a:rPr>
              <a:t> </a:t>
            </a:r>
            <a:r>
              <a:rPr lang="pl-PL" sz="2800" b="1" dirty="0" smtClean="0">
                <a:solidFill>
                  <a:srgbClr val="C00000"/>
                </a:solidFill>
              </a:rPr>
              <a:t/>
            </a:r>
            <a:br>
              <a:rPr lang="pl-PL" sz="2800" b="1" dirty="0" smtClean="0">
                <a:solidFill>
                  <a:srgbClr val="C00000"/>
                </a:solidFill>
              </a:rPr>
            </a:br>
            <a:r>
              <a:rPr lang="pl-PL" altLang="pl-PL" sz="2400" dirty="0" smtClean="0">
                <a:solidFill>
                  <a:schemeClr val="bg1">
                    <a:lumMod val="50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(</a:t>
            </a:r>
            <a:r>
              <a:rPr lang="pl-PL" altLang="pl-PL" sz="2400" dirty="0">
                <a:solidFill>
                  <a:schemeClr val="bg1">
                    <a:lumMod val="50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kryterium </a:t>
            </a:r>
            <a:r>
              <a:rPr lang="pl-PL" altLang="pl-PL" sz="2400" dirty="0" smtClean="0">
                <a:solidFill>
                  <a:schemeClr val="bg1">
                    <a:lumMod val="50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1 – </a:t>
            </a:r>
            <a:r>
              <a:rPr lang="pl-PL" altLang="pl-PL" sz="2400" dirty="0" smtClean="0">
                <a:solidFill>
                  <a:srgbClr val="0070C0"/>
                </a:solidFill>
                <a:ea typeface="Arial Unicode MS" pitchFamily="34" charset="-128"/>
                <a:cs typeface="Arial Unicode MS" pitchFamily="34" charset="-128"/>
              </a:rPr>
              <a:t>dyscypliny artystyczne</a:t>
            </a:r>
            <a:r>
              <a:rPr lang="pl-PL" altLang="pl-PL" sz="2400" dirty="0" smtClean="0">
                <a:solidFill>
                  <a:schemeClr val="bg1">
                    <a:lumMod val="50000"/>
                  </a:schemeClr>
                </a:solidFill>
                <a:ea typeface="Arial Unicode MS" pitchFamily="34" charset="-128"/>
                <a:cs typeface="Arial Unicode MS" pitchFamily="34" charset="-128"/>
              </a:rPr>
              <a:t>)</a:t>
            </a:r>
            <a:r>
              <a:rPr lang="pl-PL" sz="2800" dirty="0" smtClean="0">
                <a:solidFill>
                  <a:srgbClr val="000000"/>
                </a:solidFill>
              </a:rPr>
              <a:t>,</a:t>
            </a:r>
            <a:r>
              <a:rPr lang="pl-PL" sz="2800" b="1" dirty="0" smtClean="0">
                <a:solidFill>
                  <a:srgbClr val="FF0000"/>
                </a:solidFill>
              </a:rPr>
              <a:t> </a:t>
            </a:r>
            <a:br>
              <a:rPr lang="pl-PL" sz="2800" b="1" dirty="0" smtClean="0">
                <a:solidFill>
                  <a:srgbClr val="FF0000"/>
                </a:solidFill>
              </a:rPr>
            </a:br>
            <a:r>
              <a:rPr lang="pl-PL" sz="2800" b="1" dirty="0" smtClean="0">
                <a:solidFill>
                  <a:srgbClr val="000000"/>
                </a:solidFill>
              </a:rPr>
              <a:t>które </a:t>
            </a:r>
            <a:r>
              <a:rPr lang="pl-PL" sz="2800" b="1" dirty="0">
                <a:solidFill>
                  <a:srgbClr val="000000"/>
                </a:solidFill>
              </a:rPr>
              <a:t>będą w niej </a:t>
            </a:r>
            <a:r>
              <a:rPr lang="pl-PL" sz="2800" b="1" dirty="0" smtClean="0">
                <a:solidFill>
                  <a:srgbClr val="000000"/>
                </a:solidFill>
              </a:rPr>
              <a:t>uwzględniane</a:t>
            </a:r>
            <a:r>
              <a:rPr lang="pl-PL" sz="2800" dirty="0">
                <a:solidFill>
                  <a:srgbClr val="000000"/>
                </a:solidFill>
              </a:rPr>
              <a:t>.</a:t>
            </a:r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417600" y="597600"/>
            <a:ext cx="11521280" cy="987351"/>
          </a:xfrm>
          <a:prstGeom prst="rect">
            <a:avLst/>
          </a:prstGeom>
        </p:spPr>
        <p:txBody>
          <a:bodyPr/>
          <a:lstStyle>
            <a:lvl1pPr algn="ctr" defTabSz="1219170" rtl="0" eaLnBrk="1" latinLnBrk="0" hangingPunct="1">
              <a:lnSpc>
                <a:spcPct val="86000"/>
              </a:lnSpc>
              <a:spcBef>
                <a:spcPct val="0"/>
              </a:spcBef>
              <a:buNone/>
              <a:defRPr sz="2800" kern="800" spc="-53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sz="3600" b="1" dirty="0" smtClean="0">
                <a:solidFill>
                  <a:srgbClr val="000000"/>
                </a:solidFill>
                <a:latin typeface="+mn-lt"/>
              </a:rPr>
              <a:t>Dane do ewaluacji</a:t>
            </a:r>
          </a:p>
          <a:p>
            <a:r>
              <a:rPr lang="pl-PL" b="1" dirty="0" smtClean="0">
                <a:solidFill>
                  <a:srgbClr val="000000"/>
                </a:solidFill>
                <a:latin typeface="+mn-lt"/>
              </a:rPr>
              <a:t>Osiągnięcia artystyczne</a:t>
            </a:r>
            <a:endParaRPr lang="pl-PL" b="1" dirty="0">
              <a:solidFill>
                <a:srgbClr val="00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33735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/>
      <p:bldP spid="70" grpId="0"/>
      <p:bldP spid="71" grpId="0"/>
      <p:bldP spid="73" grpId="0"/>
      <p:bldP spid="74" grpId="0"/>
      <p:bldP spid="81" grpId="0" animBg="1"/>
      <p:bldP spid="97" grpId="0" animBg="1"/>
      <p:bldP spid="98" grpId="0" animBg="1"/>
      <p:bldP spid="9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itle 1"/>
          <p:cNvSpPr txBox="1">
            <a:spLocks/>
          </p:cNvSpPr>
          <p:nvPr/>
        </p:nvSpPr>
        <p:spPr>
          <a:xfrm>
            <a:off x="417600" y="597600"/>
            <a:ext cx="11521280" cy="987351"/>
          </a:xfrm>
          <a:prstGeom prst="rect">
            <a:avLst/>
          </a:prstGeom>
        </p:spPr>
        <p:txBody>
          <a:bodyPr/>
          <a:lstStyle>
            <a:lvl1pPr algn="ctr" defTabSz="1219170" rtl="0" eaLnBrk="1" latinLnBrk="0" hangingPunct="1">
              <a:lnSpc>
                <a:spcPct val="86000"/>
              </a:lnSpc>
              <a:spcBef>
                <a:spcPct val="0"/>
              </a:spcBef>
              <a:buNone/>
              <a:defRPr sz="2800" kern="800" spc="-53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sz="3600" b="1" dirty="0" smtClean="0">
                <a:solidFill>
                  <a:srgbClr val="000000"/>
                </a:solidFill>
                <a:latin typeface="+mn-lt"/>
              </a:rPr>
              <a:t>Dane do ewaluacji</a:t>
            </a:r>
          </a:p>
        </p:txBody>
      </p:sp>
      <p:sp>
        <p:nvSpPr>
          <p:cNvPr id="69" name="TextBox 21"/>
          <p:cNvSpPr txBox="1"/>
          <p:nvPr/>
        </p:nvSpPr>
        <p:spPr>
          <a:xfrm>
            <a:off x="1764234" y="1766868"/>
            <a:ext cx="5725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FFFFF"/>
                </a:solidFill>
              </a:rPr>
              <a:t>01</a:t>
            </a:r>
          </a:p>
        </p:txBody>
      </p:sp>
      <p:sp>
        <p:nvSpPr>
          <p:cNvPr id="70" name="TextBox 22"/>
          <p:cNvSpPr txBox="1"/>
          <p:nvPr/>
        </p:nvSpPr>
        <p:spPr>
          <a:xfrm>
            <a:off x="4160114" y="1766868"/>
            <a:ext cx="5725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FFFFF"/>
                </a:solidFill>
              </a:rPr>
              <a:t>02</a:t>
            </a:r>
          </a:p>
        </p:txBody>
      </p:sp>
      <p:sp>
        <p:nvSpPr>
          <p:cNvPr id="71" name="TextBox 24"/>
          <p:cNvSpPr txBox="1"/>
          <p:nvPr/>
        </p:nvSpPr>
        <p:spPr>
          <a:xfrm>
            <a:off x="6559389" y="1766868"/>
            <a:ext cx="5725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FFFFF"/>
                </a:solidFill>
              </a:rPr>
              <a:t>03</a:t>
            </a:r>
          </a:p>
        </p:txBody>
      </p:sp>
      <p:sp>
        <p:nvSpPr>
          <p:cNvPr id="73" name="TextBox 26"/>
          <p:cNvSpPr txBox="1"/>
          <p:nvPr/>
        </p:nvSpPr>
        <p:spPr>
          <a:xfrm>
            <a:off x="1034398" y="3169616"/>
            <a:ext cx="2925381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33" dirty="0">
                <a:solidFill>
                  <a:srgbClr val="FFFFFF"/>
                </a:solidFill>
              </a:rPr>
              <a:t>INFOGRAPHIC</a:t>
            </a:r>
          </a:p>
        </p:txBody>
      </p:sp>
      <p:sp>
        <p:nvSpPr>
          <p:cNvPr id="74" name="TextBox 27"/>
          <p:cNvSpPr txBox="1"/>
          <p:nvPr/>
        </p:nvSpPr>
        <p:spPr>
          <a:xfrm>
            <a:off x="3439760" y="3169616"/>
            <a:ext cx="2925381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33" dirty="0">
                <a:solidFill>
                  <a:srgbClr val="FFFFFF"/>
                </a:solidFill>
              </a:rPr>
              <a:t>INFOGRAPHIC</a:t>
            </a:r>
          </a:p>
        </p:txBody>
      </p:sp>
      <p:sp>
        <p:nvSpPr>
          <p:cNvPr id="81" name="Freeform 6"/>
          <p:cNvSpPr>
            <a:spLocks noChangeAspect="1" noEditPoints="1"/>
          </p:cNvSpPr>
          <p:nvPr/>
        </p:nvSpPr>
        <p:spPr bwMode="auto">
          <a:xfrm>
            <a:off x="9341876" y="2539001"/>
            <a:ext cx="702352" cy="588827"/>
          </a:xfrm>
          <a:custGeom>
            <a:avLst/>
            <a:gdLst>
              <a:gd name="T0" fmla="*/ 188 w 204"/>
              <a:gd name="T1" fmla="*/ 79 h 171"/>
              <a:gd name="T2" fmla="*/ 188 w 204"/>
              <a:gd name="T3" fmla="*/ 79 h 171"/>
              <a:gd name="T4" fmla="*/ 188 w 204"/>
              <a:gd name="T5" fmla="*/ 79 h 171"/>
              <a:gd name="T6" fmla="*/ 156 w 204"/>
              <a:gd name="T7" fmla="*/ 64 h 171"/>
              <a:gd name="T8" fmla="*/ 147 w 204"/>
              <a:gd name="T9" fmla="*/ 16 h 171"/>
              <a:gd name="T10" fmla="*/ 87 w 204"/>
              <a:gd name="T11" fmla="*/ 16 h 171"/>
              <a:gd name="T12" fmla="*/ 51 w 204"/>
              <a:gd name="T13" fmla="*/ 52 h 171"/>
              <a:gd name="T14" fmla="*/ 51 w 204"/>
              <a:gd name="T15" fmla="*/ 52 h 171"/>
              <a:gd name="T16" fmla="*/ 48 w 204"/>
              <a:gd name="T17" fmla="*/ 52 h 171"/>
              <a:gd name="T18" fmla="*/ 13 w 204"/>
              <a:gd name="T19" fmla="*/ 87 h 171"/>
              <a:gd name="T20" fmla="*/ 0 w 204"/>
              <a:gd name="T21" fmla="*/ 119 h 171"/>
              <a:gd name="T22" fmla="*/ 13 w 204"/>
              <a:gd name="T23" fmla="*/ 150 h 171"/>
              <a:gd name="T24" fmla="*/ 45 w 204"/>
              <a:gd name="T25" fmla="*/ 164 h 171"/>
              <a:gd name="T26" fmla="*/ 76 w 204"/>
              <a:gd name="T27" fmla="*/ 150 h 171"/>
              <a:gd name="T28" fmla="*/ 98 w 204"/>
              <a:gd name="T29" fmla="*/ 129 h 171"/>
              <a:gd name="T30" fmla="*/ 112 w 204"/>
              <a:gd name="T31" fmla="*/ 155 h 171"/>
              <a:gd name="T32" fmla="*/ 112 w 204"/>
              <a:gd name="T33" fmla="*/ 155 h 171"/>
              <a:gd name="T34" fmla="*/ 112 w 204"/>
              <a:gd name="T35" fmla="*/ 155 h 171"/>
              <a:gd name="T36" fmla="*/ 150 w 204"/>
              <a:gd name="T37" fmla="*/ 171 h 171"/>
              <a:gd name="T38" fmla="*/ 204 w 204"/>
              <a:gd name="T39" fmla="*/ 117 h 171"/>
              <a:gd name="T40" fmla="*/ 188 w 204"/>
              <a:gd name="T41" fmla="*/ 79 h 171"/>
              <a:gd name="T42" fmla="*/ 114 w 204"/>
              <a:gd name="T43" fmla="*/ 150 h 171"/>
              <a:gd name="T44" fmla="*/ 101 w 204"/>
              <a:gd name="T45" fmla="*/ 117 h 171"/>
              <a:gd name="T46" fmla="*/ 102 w 204"/>
              <a:gd name="T47" fmla="*/ 106 h 171"/>
              <a:gd name="T48" fmla="*/ 102 w 204"/>
              <a:gd name="T49" fmla="*/ 105 h 171"/>
              <a:gd name="T50" fmla="*/ 115 w 204"/>
              <a:gd name="T51" fmla="*/ 82 h 171"/>
              <a:gd name="T52" fmla="*/ 150 w 204"/>
              <a:gd name="T53" fmla="*/ 68 h 171"/>
              <a:gd name="T54" fmla="*/ 152 w 204"/>
              <a:gd name="T55" fmla="*/ 68 h 171"/>
              <a:gd name="T56" fmla="*/ 152 w 204"/>
              <a:gd name="T57" fmla="*/ 68 h 171"/>
              <a:gd name="T58" fmla="*/ 152 w 204"/>
              <a:gd name="T59" fmla="*/ 68 h 171"/>
              <a:gd name="T60" fmla="*/ 183 w 204"/>
              <a:gd name="T61" fmla="*/ 81 h 171"/>
              <a:gd name="T62" fmla="*/ 114 w 204"/>
              <a:gd name="T63" fmla="*/ 150 h 171"/>
              <a:gd name="T64" fmla="*/ 90 w 204"/>
              <a:gd name="T65" fmla="*/ 20 h 171"/>
              <a:gd name="T66" fmla="*/ 144 w 204"/>
              <a:gd name="T67" fmla="*/ 20 h 171"/>
              <a:gd name="T68" fmla="*/ 151 w 204"/>
              <a:gd name="T69" fmla="*/ 63 h 171"/>
              <a:gd name="T70" fmla="*/ 150 w 204"/>
              <a:gd name="T71" fmla="*/ 63 h 171"/>
              <a:gd name="T72" fmla="*/ 112 w 204"/>
              <a:gd name="T73" fmla="*/ 79 h 171"/>
              <a:gd name="T74" fmla="*/ 99 w 204"/>
              <a:gd name="T75" fmla="*/ 100 h 171"/>
              <a:gd name="T76" fmla="*/ 54 w 204"/>
              <a:gd name="T77" fmla="*/ 56 h 171"/>
              <a:gd name="T78" fmla="*/ 90 w 204"/>
              <a:gd name="T79" fmla="*/ 20 h 171"/>
              <a:gd name="T80" fmla="*/ 73 w 204"/>
              <a:gd name="T81" fmla="*/ 147 h 171"/>
              <a:gd name="T82" fmla="*/ 45 w 204"/>
              <a:gd name="T83" fmla="*/ 159 h 171"/>
              <a:gd name="T84" fmla="*/ 16 w 204"/>
              <a:gd name="T85" fmla="*/ 147 h 171"/>
              <a:gd name="T86" fmla="*/ 16 w 204"/>
              <a:gd name="T87" fmla="*/ 90 h 171"/>
              <a:gd name="T88" fmla="*/ 49 w 204"/>
              <a:gd name="T89" fmla="*/ 57 h 171"/>
              <a:gd name="T90" fmla="*/ 98 w 204"/>
              <a:gd name="T91" fmla="*/ 106 h 171"/>
              <a:gd name="T92" fmla="*/ 96 w 204"/>
              <a:gd name="T93" fmla="*/ 117 h 171"/>
              <a:gd name="T94" fmla="*/ 97 w 204"/>
              <a:gd name="T95" fmla="*/ 124 h 171"/>
              <a:gd name="T96" fmla="*/ 73 w 204"/>
              <a:gd name="T97" fmla="*/ 147 h 171"/>
              <a:gd name="T98" fmla="*/ 150 w 204"/>
              <a:gd name="T99" fmla="*/ 166 h 171"/>
              <a:gd name="T100" fmla="*/ 117 w 204"/>
              <a:gd name="T101" fmla="*/ 153 h 171"/>
              <a:gd name="T102" fmla="*/ 186 w 204"/>
              <a:gd name="T103" fmla="*/ 84 h 171"/>
              <a:gd name="T104" fmla="*/ 199 w 204"/>
              <a:gd name="T105" fmla="*/ 117 h 171"/>
              <a:gd name="T106" fmla="*/ 150 w 204"/>
              <a:gd name="T107" fmla="*/ 166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04" h="171">
                <a:moveTo>
                  <a:pt x="188" y="79"/>
                </a:moveTo>
                <a:cubicBezTo>
                  <a:pt x="188" y="79"/>
                  <a:pt x="188" y="79"/>
                  <a:pt x="188" y="79"/>
                </a:cubicBezTo>
                <a:cubicBezTo>
                  <a:pt x="188" y="79"/>
                  <a:pt x="188" y="79"/>
                  <a:pt x="188" y="79"/>
                </a:cubicBezTo>
                <a:cubicBezTo>
                  <a:pt x="179" y="71"/>
                  <a:pt x="168" y="65"/>
                  <a:pt x="156" y="64"/>
                </a:cubicBezTo>
                <a:cubicBezTo>
                  <a:pt x="163" y="48"/>
                  <a:pt x="159" y="29"/>
                  <a:pt x="147" y="16"/>
                </a:cubicBezTo>
                <a:cubicBezTo>
                  <a:pt x="130" y="0"/>
                  <a:pt x="103" y="0"/>
                  <a:pt x="87" y="16"/>
                </a:cubicBezTo>
                <a:cubicBezTo>
                  <a:pt x="51" y="52"/>
                  <a:pt x="51" y="52"/>
                  <a:pt x="51" y="52"/>
                </a:cubicBezTo>
                <a:cubicBezTo>
                  <a:pt x="51" y="52"/>
                  <a:pt x="51" y="52"/>
                  <a:pt x="51" y="52"/>
                </a:cubicBezTo>
                <a:cubicBezTo>
                  <a:pt x="50" y="51"/>
                  <a:pt x="48" y="51"/>
                  <a:pt x="48" y="52"/>
                </a:cubicBezTo>
                <a:cubicBezTo>
                  <a:pt x="13" y="87"/>
                  <a:pt x="13" y="87"/>
                  <a:pt x="13" y="87"/>
                </a:cubicBezTo>
                <a:cubicBezTo>
                  <a:pt x="4" y="95"/>
                  <a:pt x="0" y="107"/>
                  <a:pt x="0" y="119"/>
                </a:cubicBezTo>
                <a:cubicBezTo>
                  <a:pt x="0" y="131"/>
                  <a:pt x="4" y="142"/>
                  <a:pt x="13" y="150"/>
                </a:cubicBezTo>
                <a:cubicBezTo>
                  <a:pt x="21" y="159"/>
                  <a:pt x="33" y="164"/>
                  <a:pt x="45" y="164"/>
                </a:cubicBezTo>
                <a:cubicBezTo>
                  <a:pt x="57" y="164"/>
                  <a:pt x="68" y="159"/>
                  <a:pt x="76" y="150"/>
                </a:cubicBezTo>
                <a:cubicBezTo>
                  <a:pt x="98" y="129"/>
                  <a:pt x="98" y="129"/>
                  <a:pt x="98" y="129"/>
                </a:cubicBezTo>
                <a:cubicBezTo>
                  <a:pt x="100" y="139"/>
                  <a:pt x="105" y="148"/>
                  <a:pt x="112" y="155"/>
                </a:cubicBezTo>
                <a:cubicBezTo>
                  <a:pt x="112" y="155"/>
                  <a:pt x="112" y="155"/>
                  <a:pt x="112" y="155"/>
                </a:cubicBezTo>
                <a:cubicBezTo>
                  <a:pt x="112" y="155"/>
                  <a:pt x="112" y="155"/>
                  <a:pt x="112" y="155"/>
                </a:cubicBezTo>
                <a:cubicBezTo>
                  <a:pt x="122" y="165"/>
                  <a:pt x="135" y="171"/>
                  <a:pt x="150" y="171"/>
                </a:cubicBezTo>
                <a:cubicBezTo>
                  <a:pt x="180" y="171"/>
                  <a:pt x="204" y="147"/>
                  <a:pt x="204" y="117"/>
                </a:cubicBezTo>
                <a:cubicBezTo>
                  <a:pt x="204" y="102"/>
                  <a:pt x="198" y="89"/>
                  <a:pt x="188" y="79"/>
                </a:cubicBezTo>
                <a:close/>
                <a:moveTo>
                  <a:pt x="114" y="150"/>
                </a:moveTo>
                <a:cubicBezTo>
                  <a:pt x="106" y="141"/>
                  <a:pt x="101" y="130"/>
                  <a:pt x="101" y="117"/>
                </a:cubicBezTo>
                <a:cubicBezTo>
                  <a:pt x="101" y="113"/>
                  <a:pt x="101" y="109"/>
                  <a:pt x="102" y="106"/>
                </a:cubicBezTo>
                <a:cubicBezTo>
                  <a:pt x="102" y="105"/>
                  <a:pt x="102" y="105"/>
                  <a:pt x="102" y="105"/>
                </a:cubicBezTo>
                <a:cubicBezTo>
                  <a:pt x="105" y="97"/>
                  <a:pt x="109" y="89"/>
                  <a:pt x="115" y="82"/>
                </a:cubicBezTo>
                <a:cubicBezTo>
                  <a:pt x="125" y="73"/>
                  <a:pt x="137" y="68"/>
                  <a:pt x="150" y="68"/>
                </a:cubicBezTo>
                <a:cubicBezTo>
                  <a:pt x="151" y="68"/>
                  <a:pt x="151" y="68"/>
                  <a:pt x="152" y="68"/>
                </a:cubicBezTo>
                <a:cubicBezTo>
                  <a:pt x="152" y="68"/>
                  <a:pt x="152" y="68"/>
                  <a:pt x="152" y="68"/>
                </a:cubicBezTo>
                <a:cubicBezTo>
                  <a:pt x="152" y="68"/>
                  <a:pt x="152" y="68"/>
                  <a:pt x="152" y="68"/>
                </a:cubicBezTo>
                <a:cubicBezTo>
                  <a:pt x="164" y="69"/>
                  <a:pt x="175" y="73"/>
                  <a:pt x="183" y="81"/>
                </a:cubicBezTo>
                <a:lnTo>
                  <a:pt x="114" y="150"/>
                </a:lnTo>
                <a:close/>
                <a:moveTo>
                  <a:pt x="90" y="20"/>
                </a:moveTo>
                <a:cubicBezTo>
                  <a:pt x="105" y="5"/>
                  <a:pt x="129" y="5"/>
                  <a:pt x="144" y="20"/>
                </a:cubicBezTo>
                <a:cubicBezTo>
                  <a:pt x="155" y="31"/>
                  <a:pt x="158" y="49"/>
                  <a:pt x="151" y="63"/>
                </a:cubicBezTo>
                <a:cubicBezTo>
                  <a:pt x="150" y="63"/>
                  <a:pt x="150" y="63"/>
                  <a:pt x="150" y="63"/>
                </a:cubicBezTo>
                <a:cubicBezTo>
                  <a:pt x="136" y="63"/>
                  <a:pt x="122" y="69"/>
                  <a:pt x="112" y="79"/>
                </a:cubicBezTo>
                <a:cubicBezTo>
                  <a:pt x="106" y="85"/>
                  <a:pt x="102" y="92"/>
                  <a:pt x="99" y="100"/>
                </a:cubicBezTo>
                <a:cubicBezTo>
                  <a:pt x="54" y="56"/>
                  <a:pt x="54" y="56"/>
                  <a:pt x="54" y="56"/>
                </a:cubicBezTo>
                <a:lnTo>
                  <a:pt x="90" y="20"/>
                </a:lnTo>
                <a:close/>
                <a:moveTo>
                  <a:pt x="73" y="147"/>
                </a:moveTo>
                <a:cubicBezTo>
                  <a:pt x="66" y="155"/>
                  <a:pt x="55" y="159"/>
                  <a:pt x="45" y="159"/>
                </a:cubicBezTo>
                <a:cubicBezTo>
                  <a:pt x="34" y="159"/>
                  <a:pt x="24" y="155"/>
                  <a:pt x="16" y="147"/>
                </a:cubicBezTo>
                <a:cubicBezTo>
                  <a:pt x="1" y="131"/>
                  <a:pt x="1" y="106"/>
                  <a:pt x="16" y="90"/>
                </a:cubicBezTo>
                <a:cubicBezTo>
                  <a:pt x="49" y="57"/>
                  <a:pt x="49" y="57"/>
                  <a:pt x="49" y="57"/>
                </a:cubicBezTo>
                <a:cubicBezTo>
                  <a:pt x="98" y="106"/>
                  <a:pt x="98" y="106"/>
                  <a:pt x="98" y="106"/>
                </a:cubicBezTo>
                <a:cubicBezTo>
                  <a:pt x="97" y="109"/>
                  <a:pt x="96" y="113"/>
                  <a:pt x="96" y="117"/>
                </a:cubicBezTo>
                <a:cubicBezTo>
                  <a:pt x="96" y="119"/>
                  <a:pt x="96" y="121"/>
                  <a:pt x="97" y="124"/>
                </a:cubicBezTo>
                <a:lnTo>
                  <a:pt x="73" y="147"/>
                </a:lnTo>
                <a:close/>
                <a:moveTo>
                  <a:pt x="150" y="166"/>
                </a:moveTo>
                <a:cubicBezTo>
                  <a:pt x="137" y="166"/>
                  <a:pt x="126" y="161"/>
                  <a:pt x="117" y="153"/>
                </a:cubicBezTo>
                <a:cubicBezTo>
                  <a:pt x="186" y="84"/>
                  <a:pt x="186" y="84"/>
                  <a:pt x="186" y="84"/>
                </a:cubicBezTo>
                <a:cubicBezTo>
                  <a:pt x="194" y="93"/>
                  <a:pt x="199" y="104"/>
                  <a:pt x="199" y="117"/>
                </a:cubicBezTo>
                <a:cubicBezTo>
                  <a:pt x="199" y="144"/>
                  <a:pt x="177" y="166"/>
                  <a:pt x="150" y="16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3200">
              <a:solidFill>
                <a:srgbClr val="FFFFFF"/>
              </a:solidFill>
            </a:endParaRPr>
          </a:p>
        </p:txBody>
      </p:sp>
      <p:grpSp>
        <p:nvGrpSpPr>
          <p:cNvPr id="82" name="Group 61"/>
          <p:cNvGrpSpPr>
            <a:grpSpLocks noChangeAspect="1"/>
          </p:cNvGrpSpPr>
          <p:nvPr/>
        </p:nvGrpSpPr>
        <p:grpSpPr>
          <a:xfrm>
            <a:off x="2177371" y="2440672"/>
            <a:ext cx="639435" cy="679099"/>
            <a:chOff x="476250" y="5167313"/>
            <a:chExt cx="1484313" cy="1576387"/>
          </a:xfrm>
        </p:grpSpPr>
        <p:sp>
          <p:nvSpPr>
            <p:cNvPr id="83" name="Freeform 13"/>
            <p:cNvSpPr>
              <a:spLocks noEditPoints="1"/>
            </p:cNvSpPr>
            <p:nvPr/>
          </p:nvSpPr>
          <p:spPr bwMode="auto">
            <a:xfrm>
              <a:off x="476250" y="5167313"/>
              <a:ext cx="1484313" cy="1576387"/>
            </a:xfrm>
            <a:custGeom>
              <a:avLst/>
              <a:gdLst>
                <a:gd name="T0" fmla="*/ 177 w 185"/>
                <a:gd name="T1" fmla="*/ 153 h 196"/>
                <a:gd name="T2" fmla="*/ 123 w 185"/>
                <a:gd name="T3" fmla="*/ 42 h 196"/>
                <a:gd name="T4" fmla="*/ 123 w 185"/>
                <a:gd name="T5" fmla="*/ 23 h 196"/>
                <a:gd name="T6" fmla="*/ 130 w 185"/>
                <a:gd name="T7" fmla="*/ 23 h 196"/>
                <a:gd name="T8" fmla="*/ 133 w 185"/>
                <a:gd name="T9" fmla="*/ 21 h 196"/>
                <a:gd name="T10" fmla="*/ 133 w 185"/>
                <a:gd name="T11" fmla="*/ 2 h 196"/>
                <a:gd name="T12" fmla="*/ 130 w 185"/>
                <a:gd name="T13" fmla="*/ 0 h 196"/>
                <a:gd name="T14" fmla="*/ 53 w 185"/>
                <a:gd name="T15" fmla="*/ 0 h 196"/>
                <a:gd name="T16" fmla="*/ 51 w 185"/>
                <a:gd name="T17" fmla="*/ 2 h 196"/>
                <a:gd name="T18" fmla="*/ 51 w 185"/>
                <a:gd name="T19" fmla="*/ 21 h 196"/>
                <a:gd name="T20" fmla="*/ 53 w 185"/>
                <a:gd name="T21" fmla="*/ 23 h 196"/>
                <a:gd name="T22" fmla="*/ 62 w 185"/>
                <a:gd name="T23" fmla="*/ 23 h 196"/>
                <a:gd name="T24" fmla="*/ 62 w 185"/>
                <a:gd name="T25" fmla="*/ 42 h 196"/>
                <a:gd name="T26" fmla="*/ 8 w 185"/>
                <a:gd name="T27" fmla="*/ 153 h 196"/>
                <a:gd name="T28" fmla="*/ 5 w 185"/>
                <a:gd name="T29" fmla="*/ 188 h 196"/>
                <a:gd name="T30" fmla="*/ 24 w 185"/>
                <a:gd name="T31" fmla="*/ 196 h 196"/>
                <a:gd name="T32" fmla="*/ 162 w 185"/>
                <a:gd name="T33" fmla="*/ 196 h 196"/>
                <a:gd name="T34" fmla="*/ 180 w 185"/>
                <a:gd name="T35" fmla="*/ 188 h 196"/>
                <a:gd name="T36" fmla="*/ 177 w 185"/>
                <a:gd name="T37" fmla="*/ 153 h 196"/>
                <a:gd name="T38" fmla="*/ 55 w 185"/>
                <a:gd name="T39" fmla="*/ 4 h 196"/>
                <a:gd name="T40" fmla="*/ 128 w 185"/>
                <a:gd name="T41" fmla="*/ 4 h 196"/>
                <a:gd name="T42" fmla="*/ 128 w 185"/>
                <a:gd name="T43" fmla="*/ 18 h 196"/>
                <a:gd name="T44" fmla="*/ 121 w 185"/>
                <a:gd name="T45" fmla="*/ 18 h 196"/>
                <a:gd name="T46" fmla="*/ 65 w 185"/>
                <a:gd name="T47" fmla="*/ 18 h 196"/>
                <a:gd name="T48" fmla="*/ 55 w 185"/>
                <a:gd name="T49" fmla="*/ 18 h 196"/>
                <a:gd name="T50" fmla="*/ 55 w 185"/>
                <a:gd name="T51" fmla="*/ 4 h 196"/>
                <a:gd name="T52" fmla="*/ 176 w 185"/>
                <a:gd name="T53" fmla="*/ 185 h 196"/>
                <a:gd name="T54" fmla="*/ 162 w 185"/>
                <a:gd name="T55" fmla="*/ 191 h 196"/>
                <a:gd name="T56" fmla="*/ 24 w 185"/>
                <a:gd name="T57" fmla="*/ 191 h 196"/>
                <a:gd name="T58" fmla="*/ 9 w 185"/>
                <a:gd name="T59" fmla="*/ 185 h 196"/>
                <a:gd name="T60" fmla="*/ 13 w 185"/>
                <a:gd name="T61" fmla="*/ 155 h 196"/>
                <a:gd name="T62" fmla="*/ 67 w 185"/>
                <a:gd name="T63" fmla="*/ 44 h 196"/>
                <a:gd name="T64" fmla="*/ 67 w 185"/>
                <a:gd name="T65" fmla="*/ 43 h 196"/>
                <a:gd name="T66" fmla="*/ 67 w 185"/>
                <a:gd name="T67" fmla="*/ 23 h 196"/>
                <a:gd name="T68" fmla="*/ 118 w 185"/>
                <a:gd name="T69" fmla="*/ 23 h 196"/>
                <a:gd name="T70" fmla="*/ 118 w 185"/>
                <a:gd name="T71" fmla="*/ 43 h 196"/>
                <a:gd name="T72" fmla="*/ 119 w 185"/>
                <a:gd name="T73" fmla="*/ 44 h 196"/>
                <a:gd name="T74" fmla="*/ 173 w 185"/>
                <a:gd name="T75" fmla="*/ 155 h 196"/>
                <a:gd name="T76" fmla="*/ 176 w 185"/>
                <a:gd name="T77" fmla="*/ 185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85" h="196">
                  <a:moveTo>
                    <a:pt x="177" y="153"/>
                  </a:moveTo>
                  <a:cubicBezTo>
                    <a:pt x="123" y="42"/>
                    <a:pt x="123" y="42"/>
                    <a:pt x="123" y="42"/>
                  </a:cubicBezTo>
                  <a:cubicBezTo>
                    <a:pt x="123" y="23"/>
                    <a:pt x="123" y="23"/>
                    <a:pt x="123" y="23"/>
                  </a:cubicBezTo>
                  <a:cubicBezTo>
                    <a:pt x="130" y="23"/>
                    <a:pt x="130" y="23"/>
                    <a:pt x="130" y="23"/>
                  </a:cubicBezTo>
                  <a:cubicBezTo>
                    <a:pt x="132" y="23"/>
                    <a:pt x="133" y="22"/>
                    <a:pt x="133" y="21"/>
                  </a:cubicBezTo>
                  <a:cubicBezTo>
                    <a:pt x="133" y="2"/>
                    <a:pt x="133" y="2"/>
                    <a:pt x="133" y="2"/>
                  </a:cubicBezTo>
                  <a:cubicBezTo>
                    <a:pt x="133" y="1"/>
                    <a:pt x="132" y="0"/>
                    <a:pt x="130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2" y="0"/>
                    <a:pt x="51" y="1"/>
                    <a:pt x="51" y="2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1" y="22"/>
                    <a:pt x="52" y="23"/>
                    <a:pt x="53" y="23"/>
                  </a:cubicBezTo>
                  <a:cubicBezTo>
                    <a:pt x="62" y="23"/>
                    <a:pt x="62" y="23"/>
                    <a:pt x="62" y="23"/>
                  </a:cubicBezTo>
                  <a:cubicBezTo>
                    <a:pt x="62" y="42"/>
                    <a:pt x="62" y="42"/>
                    <a:pt x="62" y="42"/>
                  </a:cubicBezTo>
                  <a:cubicBezTo>
                    <a:pt x="8" y="153"/>
                    <a:pt x="8" y="153"/>
                    <a:pt x="8" y="153"/>
                  </a:cubicBezTo>
                  <a:cubicBezTo>
                    <a:pt x="1" y="169"/>
                    <a:pt x="0" y="181"/>
                    <a:pt x="5" y="188"/>
                  </a:cubicBezTo>
                  <a:cubicBezTo>
                    <a:pt x="9" y="193"/>
                    <a:pt x="15" y="196"/>
                    <a:pt x="24" y="196"/>
                  </a:cubicBezTo>
                  <a:cubicBezTo>
                    <a:pt x="162" y="196"/>
                    <a:pt x="162" y="196"/>
                    <a:pt x="162" y="196"/>
                  </a:cubicBezTo>
                  <a:cubicBezTo>
                    <a:pt x="171" y="196"/>
                    <a:pt x="177" y="193"/>
                    <a:pt x="180" y="188"/>
                  </a:cubicBezTo>
                  <a:cubicBezTo>
                    <a:pt x="185" y="181"/>
                    <a:pt x="184" y="169"/>
                    <a:pt x="177" y="153"/>
                  </a:cubicBezTo>
                  <a:close/>
                  <a:moveTo>
                    <a:pt x="55" y="4"/>
                  </a:moveTo>
                  <a:cubicBezTo>
                    <a:pt x="128" y="4"/>
                    <a:pt x="128" y="4"/>
                    <a:pt x="128" y="4"/>
                  </a:cubicBezTo>
                  <a:cubicBezTo>
                    <a:pt x="128" y="18"/>
                    <a:pt x="128" y="18"/>
                    <a:pt x="128" y="18"/>
                  </a:cubicBezTo>
                  <a:cubicBezTo>
                    <a:pt x="121" y="18"/>
                    <a:pt x="121" y="18"/>
                    <a:pt x="121" y="18"/>
                  </a:cubicBezTo>
                  <a:cubicBezTo>
                    <a:pt x="65" y="18"/>
                    <a:pt x="65" y="18"/>
                    <a:pt x="65" y="18"/>
                  </a:cubicBezTo>
                  <a:cubicBezTo>
                    <a:pt x="55" y="18"/>
                    <a:pt x="55" y="18"/>
                    <a:pt x="55" y="18"/>
                  </a:cubicBezTo>
                  <a:lnTo>
                    <a:pt x="55" y="4"/>
                  </a:lnTo>
                  <a:close/>
                  <a:moveTo>
                    <a:pt x="176" y="185"/>
                  </a:moveTo>
                  <a:cubicBezTo>
                    <a:pt x="174" y="189"/>
                    <a:pt x="169" y="191"/>
                    <a:pt x="162" y="191"/>
                  </a:cubicBezTo>
                  <a:cubicBezTo>
                    <a:pt x="24" y="191"/>
                    <a:pt x="24" y="191"/>
                    <a:pt x="24" y="191"/>
                  </a:cubicBezTo>
                  <a:cubicBezTo>
                    <a:pt x="16" y="191"/>
                    <a:pt x="12" y="189"/>
                    <a:pt x="9" y="185"/>
                  </a:cubicBezTo>
                  <a:cubicBezTo>
                    <a:pt x="5" y="180"/>
                    <a:pt x="7" y="169"/>
                    <a:pt x="13" y="155"/>
                  </a:cubicBezTo>
                  <a:cubicBezTo>
                    <a:pt x="67" y="44"/>
                    <a:pt x="67" y="44"/>
                    <a:pt x="67" y="44"/>
                  </a:cubicBezTo>
                  <a:cubicBezTo>
                    <a:pt x="67" y="44"/>
                    <a:pt x="67" y="43"/>
                    <a:pt x="67" y="43"/>
                  </a:cubicBezTo>
                  <a:cubicBezTo>
                    <a:pt x="67" y="23"/>
                    <a:pt x="67" y="23"/>
                    <a:pt x="67" y="23"/>
                  </a:cubicBezTo>
                  <a:cubicBezTo>
                    <a:pt x="118" y="23"/>
                    <a:pt x="118" y="23"/>
                    <a:pt x="118" y="23"/>
                  </a:cubicBezTo>
                  <a:cubicBezTo>
                    <a:pt x="118" y="43"/>
                    <a:pt x="118" y="43"/>
                    <a:pt x="118" y="43"/>
                  </a:cubicBezTo>
                  <a:cubicBezTo>
                    <a:pt x="118" y="43"/>
                    <a:pt x="118" y="44"/>
                    <a:pt x="119" y="44"/>
                  </a:cubicBezTo>
                  <a:cubicBezTo>
                    <a:pt x="173" y="155"/>
                    <a:pt x="173" y="155"/>
                    <a:pt x="173" y="155"/>
                  </a:cubicBezTo>
                  <a:cubicBezTo>
                    <a:pt x="179" y="169"/>
                    <a:pt x="180" y="180"/>
                    <a:pt x="176" y="18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solidFill>
                  <a:srgbClr val="FFFFFF"/>
                </a:solidFill>
              </a:endParaRPr>
            </a:p>
          </p:txBody>
        </p:sp>
        <p:sp>
          <p:nvSpPr>
            <p:cNvPr id="84" name="Freeform 14"/>
            <p:cNvSpPr>
              <a:spLocks noEditPoints="1"/>
            </p:cNvSpPr>
            <p:nvPr/>
          </p:nvSpPr>
          <p:spPr bwMode="auto">
            <a:xfrm>
              <a:off x="812800" y="5770563"/>
              <a:ext cx="811213" cy="812800"/>
            </a:xfrm>
            <a:custGeom>
              <a:avLst/>
              <a:gdLst>
                <a:gd name="T0" fmla="*/ 99 w 101"/>
                <a:gd name="T1" fmla="*/ 35 h 101"/>
                <a:gd name="T2" fmla="*/ 99 w 101"/>
                <a:gd name="T3" fmla="*/ 35 h 101"/>
                <a:gd name="T4" fmla="*/ 99 w 101"/>
                <a:gd name="T5" fmla="*/ 35 h 101"/>
                <a:gd name="T6" fmla="*/ 99 w 101"/>
                <a:gd name="T7" fmla="*/ 35 h 101"/>
                <a:gd name="T8" fmla="*/ 98 w 101"/>
                <a:gd name="T9" fmla="*/ 35 h 101"/>
                <a:gd name="T10" fmla="*/ 98 w 101"/>
                <a:gd name="T11" fmla="*/ 35 h 101"/>
                <a:gd name="T12" fmla="*/ 98 w 101"/>
                <a:gd name="T13" fmla="*/ 34 h 101"/>
                <a:gd name="T14" fmla="*/ 98 w 101"/>
                <a:gd name="T15" fmla="*/ 34 h 101"/>
                <a:gd name="T16" fmla="*/ 98 w 101"/>
                <a:gd name="T17" fmla="*/ 34 h 101"/>
                <a:gd name="T18" fmla="*/ 98 w 101"/>
                <a:gd name="T19" fmla="*/ 34 h 101"/>
                <a:gd name="T20" fmla="*/ 97 w 101"/>
                <a:gd name="T21" fmla="*/ 34 h 101"/>
                <a:gd name="T22" fmla="*/ 97 w 101"/>
                <a:gd name="T23" fmla="*/ 34 h 101"/>
                <a:gd name="T24" fmla="*/ 96 w 101"/>
                <a:gd name="T25" fmla="*/ 34 h 101"/>
                <a:gd name="T26" fmla="*/ 74 w 101"/>
                <a:gd name="T27" fmla="*/ 40 h 101"/>
                <a:gd name="T28" fmla="*/ 51 w 101"/>
                <a:gd name="T29" fmla="*/ 0 h 101"/>
                <a:gd name="T30" fmla="*/ 26 w 101"/>
                <a:gd name="T31" fmla="*/ 39 h 101"/>
                <a:gd name="T32" fmla="*/ 6 w 101"/>
                <a:gd name="T33" fmla="*/ 34 h 101"/>
                <a:gd name="T34" fmla="*/ 6 w 101"/>
                <a:gd name="T35" fmla="*/ 33 h 101"/>
                <a:gd name="T36" fmla="*/ 3 w 101"/>
                <a:gd name="T37" fmla="*/ 35 h 101"/>
                <a:gd name="T38" fmla="*/ 3 w 101"/>
                <a:gd name="T39" fmla="*/ 35 h 101"/>
                <a:gd name="T40" fmla="*/ 3 w 101"/>
                <a:gd name="T41" fmla="*/ 35 h 101"/>
                <a:gd name="T42" fmla="*/ 0 w 101"/>
                <a:gd name="T43" fmla="*/ 50 h 101"/>
                <a:gd name="T44" fmla="*/ 51 w 101"/>
                <a:gd name="T45" fmla="*/ 101 h 101"/>
                <a:gd name="T46" fmla="*/ 101 w 101"/>
                <a:gd name="T47" fmla="*/ 50 h 101"/>
                <a:gd name="T48" fmla="*/ 99 w 101"/>
                <a:gd name="T49" fmla="*/ 35 h 101"/>
                <a:gd name="T50" fmla="*/ 99 w 101"/>
                <a:gd name="T51" fmla="*/ 35 h 101"/>
                <a:gd name="T52" fmla="*/ 51 w 101"/>
                <a:gd name="T53" fmla="*/ 5 h 101"/>
                <a:gd name="T54" fmla="*/ 70 w 101"/>
                <a:gd name="T55" fmla="*/ 42 h 101"/>
                <a:gd name="T56" fmla="*/ 52 w 101"/>
                <a:gd name="T57" fmla="*/ 60 h 101"/>
                <a:gd name="T58" fmla="*/ 31 w 101"/>
                <a:gd name="T59" fmla="*/ 41 h 101"/>
                <a:gd name="T60" fmla="*/ 51 w 101"/>
                <a:gd name="T61" fmla="*/ 5 h 101"/>
                <a:gd name="T62" fmla="*/ 5 w 101"/>
                <a:gd name="T63" fmla="*/ 50 h 101"/>
                <a:gd name="T64" fmla="*/ 7 w 101"/>
                <a:gd name="T65" fmla="*/ 38 h 101"/>
                <a:gd name="T66" fmla="*/ 49 w 101"/>
                <a:gd name="T67" fmla="*/ 64 h 101"/>
                <a:gd name="T68" fmla="*/ 41 w 101"/>
                <a:gd name="T69" fmla="*/ 93 h 101"/>
                <a:gd name="T70" fmla="*/ 41 w 101"/>
                <a:gd name="T71" fmla="*/ 95 h 101"/>
                <a:gd name="T72" fmla="*/ 5 w 101"/>
                <a:gd name="T73" fmla="*/ 50 h 101"/>
                <a:gd name="T74" fmla="*/ 51 w 101"/>
                <a:gd name="T75" fmla="*/ 96 h 101"/>
                <a:gd name="T76" fmla="*/ 46 w 101"/>
                <a:gd name="T77" fmla="*/ 96 h 101"/>
                <a:gd name="T78" fmla="*/ 46 w 101"/>
                <a:gd name="T79" fmla="*/ 93 h 101"/>
                <a:gd name="T80" fmla="*/ 95 w 101"/>
                <a:gd name="T81" fmla="*/ 39 h 101"/>
                <a:gd name="T82" fmla="*/ 96 w 101"/>
                <a:gd name="T83" fmla="*/ 50 h 101"/>
                <a:gd name="T84" fmla="*/ 51 w 101"/>
                <a:gd name="T85" fmla="*/ 9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1" h="101">
                  <a:moveTo>
                    <a:pt x="99" y="35"/>
                  </a:move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8" y="35"/>
                    <a:pt x="98" y="35"/>
                    <a:pt x="98" y="35"/>
                  </a:cubicBezTo>
                  <a:cubicBezTo>
                    <a:pt x="98" y="35"/>
                    <a:pt x="98" y="35"/>
                    <a:pt x="98" y="35"/>
                  </a:cubicBezTo>
                  <a:cubicBezTo>
                    <a:pt x="98" y="34"/>
                    <a:pt x="98" y="34"/>
                    <a:pt x="98" y="34"/>
                  </a:cubicBezTo>
                  <a:cubicBezTo>
                    <a:pt x="98" y="34"/>
                    <a:pt x="98" y="34"/>
                    <a:pt x="98" y="34"/>
                  </a:cubicBezTo>
                  <a:cubicBezTo>
                    <a:pt x="98" y="34"/>
                    <a:pt x="98" y="34"/>
                    <a:pt x="98" y="34"/>
                  </a:cubicBezTo>
                  <a:cubicBezTo>
                    <a:pt x="98" y="34"/>
                    <a:pt x="98" y="34"/>
                    <a:pt x="98" y="34"/>
                  </a:cubicBezTo>
                  <a:cubicBezTo>
                    <a:pt x="97" y="34"/>
                    <a:pt x="97" y="34"/>
                    <a:pt x="97" y="34"/>
                  </a:cubicBezTo>
                  <a:cubicBezTo>
                    <a:pt x="97" y="34"/>
                    <a:pt x="97" y="34"/>
                    <a:pt x="97" y="34"/>
                  </a:cubicBezTo>
                  <a:cubicBezTo>
                    <a:pt x="97" y="34"/>
                    <a:pt x="96" y="34"/>
                    <a:pt x="96" y="34"/>
                  </a:cubicBezTo>
                  <a:cubicBezTo>
                    <a:pt x="88" y="34"/>
                    <a:pt x="81" y="36"/>
                    <a:pt x="74" y="40"/>
                  </a:cubicBezTo>
                  <a:cubicBezTo>
                    <a:pt x="69" y="17"/>
                    <a:pt x="56" y="0"/>
                    <a:pt x="51" y="0"/>
                  </a:cubicBezTo>
                  <a:cubicBezTo>
                    <a:pt x="46" y="0"/>
                    <a:pt x="30" y="15"/>
                    <a:pt x="26" y="39"/>
                  </a:cubicBezTo>
                  <a:cubicBezTo>
                    <a:pt x="20" y="36"/>
                    <a:pt x="13" y="34"/>
                    <a:pt x="6" y="34"/>
                  </a:cubicBezTo>
                  <a:cubicBezTo>
                    <a:pt x="6" y="33"/>
                    <a:pt x="6" y="33"/>
                    <a:pt x="6" y="33"/>
                  </a:cubicBezTo>
                  <a:cubicBezTo>
                    <a:pt x="5" y="33"/>
                    <a:pt x="3" y="34"/>
                    <a:pt x="3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1" y="40"/>
                    <a:pt x="0" y="45"/>
                    <a:pt x="0" y="50"/>
                  </a:cubicBezTo>
                  <a:cubicBezTo>
                    <a:pt x="0" y="78"/>
                    <a:pt x="23" y="101"/>
                    <a:pt x="51" y="101"/>
                  </a:cubicBezTo>
                  <a:cubicBezTo>
                    <a:pt x="78" y="101"/>
                    <a:pt x="101" y="78"/>
                    <a:pt x="101" y="50"/>
                  </a:cubicBezTo>
                  <a:cubicBezTo>
                    <a:pt x="101" y="45"/>
                    <a:pt x="100" y="40"/>
                    <a:pt x="99" y="35"/>
                  </a:cubicBezTo>
                  <a:cubicBezTo>
                    <a:pt x="99" y="35"/>
                    <a:pt x="99" y="35"/>
                    <a:pt x="99" y="35"/>
                  </a:cubicBezTo>
                  <a:close/>
                  <a:moveTo>
                    <a:pt x="51" y="5"/>
                  </a:moveTo>
                  <a:cubicBezTo>
                    <a:pt x="53" y="6"/>
                    <a:pt x="66" y="20"/>
                    <a:pt x="70" y="42"/>
                  </a:cubicBezTo>
                  <a:cubicBezTo>
                    <a:pt x="63" y="47"/>
                    <a:pt x="57" y="53"/>
                    <a:pt x="52" y="60"/>
                  </a:cubicBezTo>
                  <a:cubicBezTo>
                    <a:pt x="46" y="52"/>
                    <a:pt x="39" y="45"/>
                    <a:pt x="31" y="41"/>
                  </a:cubicBezTo>
                  <a:cubicBezTo>
                    <a:pt x="34" y="19"/>
                    <a:pt x="48" y="5"/>
                    <a:pt x="51" y="5"/>
                  </a:cubicBezTo>
                  <a:close/>
                  <a:moveTo>
                    <a:pt x="5" y="50"/>
                  </a:moveTo>
                  <a:cubicBezTo>
                    <a:pt x="5" y="46"/>
                    <a:pt x="6" y="42"/>
                    <a:pt x="7" y="38"/>
                  </a:cubicBezTo>
                  <a:cubicBezTo>
                    <a:pt x="24" y="40"/>
                    <a:pt x="40" y="49"/>
                    <a:pt x="49" y="64"/>
                  </a:cubicBezTo>
                  <a:cubicBezTo>
                    <a:pt x="44" y="73"/>
                    <a:pt x="41" y="83"/>
                    <a:pt x="41" y="93"/>
                  </a:cubicBezTo>
                  <a:cubicBezTo>
                    <a:pt x="41" y="94"/>
                    <a:pt x="41" y="94"/>
                    <a:pt x="41" y="95"/>
                  </a:cubicBezTo>
                  <a:cubicBezTo>
                    <a:pt x="21" y="91"/>
                    <a:pt x="5" y="72"/>
                    <a:pt x="5" y="50"/>
                  </a:cubicBezTo>
                  <a:close/>
                  <a:moveTo>
                    <a:pt x="51" y="96"/>
                  </a:moveTo>
                  <a:cubicBezTo>
                    <a:pt x="49" y="96"/>
                    <a:pt x="48" y="96"/>
                    <a:pt x="46" y="96"/>
                  </a:cubicBezTo>
                  <a:cubicBezTo>
                    <a:pt x="46" y="95"/>
                    <a:pt x="46" y="94"/>
                    <a:pt x="46" y="93"/>
                  </a:cubicBezTo>
                  <a:cubicBezTo>
                    <a:pt x="46" y="65"/>
                    <a:pt x="67" y="42"/>
                    <a:pt x="95" y="39"/>
                  </a:cubicBezTo>
                  <a:cubicBezTo>
                    <a:pt x="96" y="42"/>
                    <a:pt x="96" y="46"/>
                    <a:pt x="96" y="50"/>
                  </a:cubicBezTo>
                  <a:cubicBezTo>
                    <a:pt x="96" y="75"/>
                    <a:pt x="76" y="96"/>
                    <a:pt x="51" y="9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solidFill>
                  <a:srgbClr val="FFFFFF"/>
                </a:solidFill>
              </a:endParaRPr>
            </a:p>
          </p:txBody>
        </p:sp>
      </p:grpSp>
      <p:grpSp>
        <p:nvGrpSpPr>
          <p:cNvPr id="93" name="Group 60"/>
          <p:cNvGrpSpPr>
            <a:grpSpLocks noChangeAspect="1"/>
          </p:cNvGrpSpPr>
          <p:nvPr/>
        </p:nvGrpSpPr>
        <p:grpSpPr>
          <a:xfrm>
            <a:off x="4508189" y="2433221"/>
            <a:ext cx="788523" cy="685939"/>
            <a:chOff x="3486150" y="5151438"/>
            <a:chExt cx="1830388" cy="1592262"/>
          </a:xfrm>
        </p:grpSpPr>
        <p:sp>
          <p:nvSpPr>
            <p:cNvPr id="94" name="Freeform 22"/>
            <p:cNvSpPr>
              <a:spLocks noEditPoints="1"/>
            </p:cNvSpPr>
            <p:nvPr/>
          </p:nvSpPr>
          <p:spPr bwMode="auto">
            <a:xfrm>
              <a:off x="3486150" y="5151438"/>
              <a:ext cx="1830388" cy="1592262"/>
            </a:xfrm>
            <a:custGeom>
              <a:avLst/>
              <a:gdLst>
                <a:gd name="T0" fmla="*/ 226 w 228"/>
                <a:gd name="T1" fmla="*/ 75 h 198"/>
                <a:gd name="T2" fmla="*/ 211 w 228"/>
                <a:gd name="T3" fmla="*/ 64 h 198"/>
                <a:gd name="T4" fmla="*/ 211 w 228"/>
                <a:gd name="T5" fmla="*/ 64 h 198"/>
                <a:gd name="T6" fmla="*/ 115 w 228"/>
                <a:gd name="T7" fmla="*/ 0 h 198"/>
                <a:gd name="T8" fmla="*/ 112 w 228"/>
                <a:gd name="T9" fmla="*/ 0 h 198"/>
                <a:gd name="T10" fmla="*/ 71 w 228"/>
                <a:gd name="T11" fmla="*/ 28 h 198"/>
                <a:gd name="T12" fmla="*/ 71 w 228"/>
                <a:gd name="T13" fmla="*/ 10 h 198"/>
                <a:gd name="T14" fmla="*/ 69 w 228"/>
                <a:gd name="T15" fmla="*/ 8 h 198"/>
                <a:gd name="T16" fmla="*/ 41 w 228"/>
                <a:gd name="T17" fmla="*/ 8 h 198"/>
                <a:gd name="T18" fmla="*/ 41 w 228"/>
                <a:gd name="T19" fmla="*/ 8 h 198"/>
                <a:gd name="T20" fmla="*/ 40 w 228"/>
                <a:gd name="T21" fmla="*/ 9 h 198"/>
                <a:gd name="T22" fmla="*/ 39 w 228"/>
                <a:gd name="T23" fmla="*/ 10 h 198"/>
                <a:gd name="T24" fmla="*/ 39 w 228"/>
                <a:gd name="T25" fmla="*/ 49 h 198"/>
                <a:gd name="T26" fmla="*/ 1 w 228"/>
                <a:gd name="T27" fmla="*/ 75 h 198"/>
                <a:gd name="T28" fmla="*/ 1 w 228"/>
                <a:gd name="T29" fmla="*/ 78 h 198"/>
                <a:gd name="T30" fmla="*/ 4 w 228"/>
                <a:gd name="T31" fmla="*/ 78 h 198"/>
                <a:gd name="T32" fmla="*/ 19 w 228"/>
                <a:gd name="T33" fmla="*/ 68 h 198"/>
                <a:gd name="T34" fmla="*/ 19 w 228"/>
                <a:gd name="T35" fmla="*/ 196 h 198"/>
                <a:gd name="T36" fmla="*/ 22 w 228"/>
                <a:gd name="T37" fmla="*/ 198 h 198"/>
                <a:gd name="T38" fmla="*/ 209 w 228"/>
                <a:gd name="T39" fmla="*/ 198 h 198"/>
                <a:gd name="T40" fmla="*/ 212 w 228"/>
                <a:gd name="T41" fmla="*/ 196 h 198"/>
                <a:gd name="T42" fmla="*/ 212 w 228"/>
                <a:gd name="T43" fmla="*/ 70 h 198"/>
                <a:gd name="T44" fmla="*/ 224 w 228"/>
                <a:gd name="T45" fmla="*/ 78 h 198"/>
                <a:gd name="T46" fmla="*/ 225 w 228"/>
                <a:gd name="T47" fmla="*/ 79 h 198"/>
                <a:gd name="T48" fmla="*/ 227 w 228"/>
                <a:gd name="T49" fmla="*/ 78 h 198"/>
                <a:gd name="T50" fmla="*/ 226 w 228"/>
                <a:gd name="T51" fmla="*/ 75 h 198"/>
                <a:gd name="T52" fmla="*/ 44 w 228"/>
                <a:gd name="T53" fmla="*/ 13 h 198"/>
                <a:gd name="T54" fmla="*/ 67 w 228"/>
                <a:gd name="T55" fmla="*/ 13 h 198"/>
                <a:gd name="T56" fmla="*/ 67 w 228"/>
                <a:gd name="T57" fmla="*/ 31 h 198"/>
                <a:gd name="T58" fmla="*/ 44 w 228"/>
                <a:gd name="T59" fmla="*/ 46 h 198"/>
                <a:gd name="T60" fmla="*/ 44 w 228"/>
                <a:gd name="T61" fmla="*/ 13 h 198"/>
                <a:gd name="T62" fmla="*/ 207 w 228"/>
                <a:gd name="T63" fmla="*/ 194 h 198"/>
                <a:gd name="T64" fmla="*/ 24 w 228"/>
                <a:gd name="T65" fmla="*/ 194 h 198"/>
                <a:gd name="T66" fmla="*/ 24 w 228"/>
                <a:gd name="T67" fmla="*/ 65 h 198"/>
                <a:gd name="T68" fmla="*/ 43 w 228"/>
                <a:gd name="T69" fmla="*/ 53 h 198"/>
                <a:gd name="T70" fmla="*/ 43 w 228"/>
                <a:gd name="T71" fmla="*/ 53 h 198"/>
                <a:gd name="T72" fmla="*/ 70 w 228"/>
                <a:gd name="T73" fmla="*/ 34 h 198"/>
                <a:gd name="T74" fmla="*/ 70 w 228"/>
                <a:gd name="T75" fmla="*/ 34 h 198"/>
                <a:gd name="T76" fmla="*/ 114 w 228"/>
                <a:gd name="T77" fmla="*/ 5 h 198"/>
                <a:gd name="T78" fmla="*/ 207 w 228"/>
                <a:gd name="T79" fmla="*/ 67 h 198"/>
                <a:gd name="T80" fmla="*/ 207 w 228"/>
                <a:gd name="T81" fmla="*/ 194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8" h="198">
                  <a:moveTo>
                    <a:pt x="226" y="75"/>
                  </a:moveTo>
                  <a:cubicBezTo>
                    <a:pt x="211" y="64"/>
                    <a:pt x="211" y="64"/>
                    <a:pt x="211" y="64"/>
                  </a:cubicBezTo>
                  <a:cubicBezTo>
                    <a:pt x="211" y="64"/>
                    <a:pt x="211" y="64"/>
                    <a:pt x="211" y="64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4" y="0"/>
                    <a:pt x="113" y="0"/>
                    <a:pt x="112" y="0"/>
                  </a:cubicBezTo>
                  <a:cubicBezTo>
                    <a:pt x="71" y="28"/>
                    <a:pt x="71" y="28"/>
                    <a:pt x="71" y="28"/>
                  </a:cubicBezTo>
                  <a:cubicBezTo>
                    <a:pt x="71" y="10"/>
                    <a:pt x="71" y="10"/>
                    <a:pt x="71" y="10"/>
                  </a:cubicBezTo>
                  <a:cubicBezTo>
                    <a:pt x="71" y="9"/>
                    <a:pt x="70" y="8"/>
                    <a:pt x="69" y="8"/>
                  </a:cubicBezTo>
                  <a:cubicBezTo>
                    <a:pt x="41" y="8"/>
                    <a:pt x="41" y="8"/>
                    <a:pt x="41" y="8"/>
                  </a:cubicBezTo>
                  <a:cubicBezTo>
                    <a:pt x="41" y="8"/>
                    <a:pt x="41" y="8"/>
                    <a:pt x="41" y="8"/>
                  </a:cubicBezTo>
                  <a:cubicBezTo>
                    <a:pt x="41" y="8"/>
                    <a:pt x="40" y="8"/>
                    <a:pt x="40" y="9"/>
                  </a:cubicBezTo>
                  <a:cubicBezTo>
                    <a:pt x="39" y="9"/>
                    <a:pt x="39" y="10"/>
                    <a:pt x="39" y="10"/>
                  </a:cubicBezTo>
                  <a:cubicBezTo>
                    <a:pt x="39" y="49"/>
                    <a:pt x="39" y="49"/>
                    <a:pt x="39" y="49"/>
                  </a:cubicBezTo>
                  <a:cubicBezTo>
                    <a:pt x="1" y="75"/>
                    <a:pt x="1" y="75"/>
                    <a:pt x="1" y="75"/>
                  </a:cubicBezTo>
                  <a:cubicBezTo>
                    <a:pt x="0" y="75"/>
                    <a:pt x="0" y="77"/>
                    <a:pt x="1" y="78"/>
                  </a:cubicBezTo>
                  <a:cubicBezTo>
                    <a:pt x="1" y="79"/>
                    <a:pt x="3" y="79"/>
                    <a:pt x="4" y="78"/>
                  </a:cubicBezTo>
                  <a:cubicBezTo>
                    <a:pt x="19" y="68"/>
                    <a:pt x="19" y="68"/>
                    <a:pt x="19" y="68"/>
                  </a:cubicBezTo>
                  <a:cubicBezTo>
                    <a:pt x="19" y="196"/>
                    <a:pt x="19" y="196"/>
                    <a:pt x="19" y="196"/>
                  </a:cubicBezTo>
                  <a:cubicBezTo>
                    <a:pt x="19" y="197"/>
                    <a:pt x="20" y="198"/>
                    <a:pt x="22" y="198"/>
                  </a:cubicBezTo>
                  <a:cubicBezTo>
                    <a:pt x="209" y="198"/>
                    <a:pt x="209" y="198"/>
                    <a:pt x="209" y="198"/>
                  </a:cubicBezTo>
                  <a:cubicBezTo>
                    <a:pt x="211" y="198"/>
                    <a:pt x="212" y="197"/>
                    <a:pt x="212" y="196"/>
                  </a:cubicBezTo>
                  <a:cubicBezTo>
                    <a:pt x="212" y="70"/>
                    <a:pt x="212" y="70"/>
                    <a:pt x="212" y="70"/>
                  </a:cubicBezTo>
                  <a:cubicBezTo>
                    <a:pt x="224" y="78"/>
                    <a:pt x="224" y="78"/>
                    <a:pt x="224" y="78"/>
                  </a:cubicBezTo>
                  <a:cubicBezTo>
                    <a:pt x="224" y="79"/>
                    <a:pt x="225" y="79"/>
                    <a:pt x="225" y="79"/>
                  </a:cubicBezTo>
                  <a:cubicBezTo>
                    <a:pt x="226" y="79"/>
                    <a:pt x="226" y="78"/>
                    <a:pt x="227" y="78"/>
                  </a:cubicBezTo>
                  <a:cubicBezTo>
                    <a:pt x="228" y="77"/>
                    <a:pt x="227" y="75"/>
                    <a:pt x="226" y="75"/>
                  </a:cubicBezTo>
                  <a:close/>
                  <a:moveTo>
                    <a:pt x="44" y="13"/>
                  </a:moveTo>
                  <a:cubicBezTo>
                    <a:pt x="67" y="13"/>
                    <a:pt x="67" y="13"/>
                    <a:pt x="67" y="13"/>
                  </a:cubicBezTo>
                  <a:cubicBezTo>
                    <a:pt x="67" y="31"/>
                    <a:pt x="67" y="31"/>
                    <a:pt x="67" y="31"/>
                  </a:cubicBezTo>
                  <a:cubicBezTo>
                    <a:pt x="44" y="46"/>
                    <a:pt x="44" y="46"/>
                    <a:pt x="44" y="46"/>
                  </a:cubicBezTo>
                  <a:lnTo>
                    <a:pt x="44" y="13"/>
                  </a:lnTo>
                  <a:close/>
                  <a:moveTo>
                    <a:pt x="207" y="194"/>
                  </a:moveTo>
                  <a:cubicBezTo>
                    <a:pt x="24" y="194"/>
                    <a:pt x="24" y="194"/>
                    <a:pt x="24" y="194"/>
                  </a:cubicBezTo>
                  <a:cubicBezTo>
                    <a:pt x="24" y="65"/>
                    <a:pt x="24" y="65"/>
                    <a:pt x="24" y="65"/>
                  </a:cubicBezTo>
                  <a:cubicBezTo>
                    <a:pt x="43" y="53"/>
                    <a:pt x="43" y="53"/>
                    <a:pt x="43" y="53"/>
                  </a:cubicBezTo>
                  <a:cubicBezTo>
                    <a:pt x="43" y="53"/>
                    <a:pt x="43" y="53"/>
                    <a:pt x="43" y="53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114" y="5"/>
                    <a:pt x="114" y="5"/>
                    <a:pt x="114" y="5"/>
                  </a:cubicBezTo>
                  <a:cubicBezTo>
                    <a:pt x="207" y="67"/>
                    <a:pt x="207" y="67"/>
                    <a:pt x="207" y="67"/>
                  </a:cubicBezTo>
                  <a:lnTo>
                    <a:pt x="207" y="1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solidFill>
                  <a:srgbClr val="FFFFFF"/>
                </a:solidFill>
              </a:endParaRPr>
            </a:p>
          </p:txBody>
        </p:sp>
        <p:sp>
          <p:nvSpPr>
            <p:cNvPr id="95" name="Freeform 23"/>
            <p:cNvSpPr>
              <a:spLocks noEditPoints="1"/>
            </p:cNvSpPr>
            <p:nvPr/>
          </p:nvSpPr>
          <p:spPr bwMode="auto">
            <a:xfrm>
              <a:off x="4105275" y="5649913"/>
              <a:ext cx="593725" cy="587375"/>
            </a:xfrm>
            <a:custGeom>
              <a:avLst/>
              <a:gdLst>
                <a:gd name="T0" fmla="*/ 24 w 74"/>
                <a:gd name="T1" fmla="*/ 2 h 73"/>
                <a:gd name="T2" fmla="*/ 24 w 74"/>
                <a:gd name="T3" fmla="*/ 24 h 73"/>
                <a:gd name="T4" fmla="*/ 2 w 74"/>
                <a:gd name="T5" fmla="*/ 24 h 73"/>
                <a:gd name="T6" fmla="*/ 1 w 74"/>
                <a:gd name="T7" fmla="*/ 25 h 73"/>
                <a:gd name="T8" fmla="*/ 0 w 74"/>
                <a:gd name="T9" fmla="*/ 26 h 73"/>
                <a:gd name="T10" fmla="*/ 0 w 74"/>
                <a:gd name="T11" fmla="*/ 47 h 73"/>
                <a:gd name="T12" fmla="*/ 2 w 74"/>
                <a:gd name="T13" fmla="*/ 49 h 73"/>
                <a:gd name="T14" fmla="*/ 24 w 74"/>
                <a:gd name="T15" fmla="*/ 49 h 73"/>
                <a:gd name="T16" fmla="*/ 24 w 74"/>
                <a:gd name="T17" fmla="*/ 71 h 73"/>
                <a:gd name="T18" fmla="*/ 26 w 74"/>
                <a:gd name="T19" fmla="*/ 73 h 73"/>
                <a:gd name="T20" fmla="*/ 47 w 74"/>
                <a:gd name="T21" fmla="*/ 73 h 73"/>
                <a:gd name="T22" fmla="*/ 49 w 74"/>
                <a:gd name="T23" fmla="*/ 71 h 73"/>
                <a:gd name="T24" fmla="*/ 49 w 74"/>
                <a:gd name="T25" fmla="*/ 49 h 73"/>
                <a:gd name="T26" fmla="*/ 71 w 74"/>
                <a:gd name="T27" fmla="*/ 49 h 73"/>
                <a:gd name="T28" fmla="*/ 73 w 74"/>
                <a:gd name="T29" fmla="*/ 48 h 73"/>
                <a:gd name="T30" fmla="*/ 74 w 74"/>
                <a:gd name="T31" fmla="*/ 47 h 73"/>
                <a:gd name="T32" fmla="*/ 74 w 74"/>
                <a:gd name="T33" fmla="*/ 26 h 73"/>
                <a:gd name="T34" fmla="*/ 71 w 74"/>
                <a:gd name="T35" fmla="*/ 24 h 73"/>
                <a:gd name="T36" fmla="*/ 49 w 74"/>
                <a:gd name="T37" fmla="*/ 24 h 73"/>
                <a:gd name="T38" fmla="*/ 49 w 74"/>
                <a:gd name="T39" fmla="*/ 2 h 73"/>
                <a:gd name="T40" fmla="*/ 47 w 74"/>
                <a:gd name="T41" fmla="*/ 0 h 73"/>
                <a:gd name="T42" fmla="*/ 26 w 74"/>
                <a:gd name="T43" fmla="*/ 0 h 73"/>
                <a:gd name="T44" fmla="*/ 24 w 74"/>
                <a:gd name="T45" fmla="*/ 2 h 73"/>
                <a:gd name="T46" fmla="*/ 29 w 74"/>
                <a:gd name="T47" fmla="*/ 26 h 73"/>
                <a:gd name="T48" fmla="*/ 29 w 74"/>
                <a:gd name="T49" fmla="*/ 4 h 73"/>
                <a:gd name="T50" fmla="*/ 45 w 74"/>
                <a:gd name="T51" fmla="*/ 4 h 73"/>
                <a:gd name="T52" fmla="*/ 45 w 74"/>
                <a:gd name="T53" fmla="*/ 26 h 73"/>
                <a:gd name="T54" fmla="*/ 47 w 74"/>
                <a:gd name="T55" fmla="*/ 29 h 73"/>
                <a:gd name="T56" fmla="*/ 69 w 74"/>
                <a:gd name="T57" fmla="*/ 29 h 73"/>
                <a:gd name="T58" fmla="*/ 69 w 74"/>
                <a:gd name="T59" fmla="*/ 45 h 73"/>
                <a:gd name="T60" fmla="*/ 47 w 74"/>
                <a:gd name="T61" fmla="*/ 45 h 73"/>
                <a:gd name="T62" fmla="*/ 45 w 74"/>
                <a:gd name="T63" fmla="*/ 47 h 73"/>
                <a:gd name="T64" fmla="*/ 45 w 74"/>
                <a:gd name="T65" fmla="*/ 69 h 73"/>
                <a:gd name="T66" fmla="*/ 29 w 74"/>
                <a:gd name="T67" fmla="*/ 69 h 73"/>
                <a:gd name="T68" fmla="*/ 29 w 74"/>
                <a:gd name="T69" fmla="*/ 47 h 73"/>
                <a:gd name="T70" fmla="*/ 26 w 74"/>
                <a:gd name="T71" fmla="*/ 45 h 73"/>
                <a:gd name="T72" fmla="*/ 5 w 74"/>
                <a:gd name="T73" fmla="*/ 45 h 73"/>
                <a:gd name="T74" fmla="*/ 5 w 74"/>
                <a:gd name="T75" fmla="*/ 29 h 73"/>
                <a:gd name="T76" fmla="*/ 26 w 74"/>
                <a:gd name="T77" fmla="*/ 29 h 73"/>
                <a:gd name="T78" fmla="*/ 29 w 74"/>
                <a:gd name="T79" fmla="*/ 2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4" h="73">
                  <a:moveTo>
                    <a:pt x="24" y="2"/>
                  </a:moveTo>
                  <a:cubicBezTo>
                    <a:pt x="24" y="24"/>
                    <a:pt x="24" y="24"/>
                    <a:pt x="24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1" y="24"/>
                    <a:pt x="1" y="25"/>
                  </a:cubicBezTo>
                  <a:cubicBezTo>
                    <a:pt x="0" y="25"/>
                    <a:pt x="0" y="26"/>
                    <a:pt x="0" y="26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48"/>
                    <a:pt x="1" y="49"/>
                    <a:pt x="2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71"/>
                    <a:pt x="24" y="71"/>
                    <a:pt x="24" y="71"/>
                  </a:cubicBezTo>
                  <a:cubicBezTo>
                    <a:pt x="24" y="72"/>
                    <a:pt x="25" y="73"/>
                    <a:pt x="26" y="73"/>
                  </a:cubicBezTo>
                  <a:cubicBezTo>
                    <a:pt x="47" y="73"/>
                    <a:pt x="47" y="73"/>
                    <a:pt x="47" y="73"/>
                  </a:cubicBezTo>
                  <a:cubicBezTo>
                    <a:pt x="48" y="73"/>
                    <a:pt x="49" y="72"/>
                    <a:pt x="49" y="71"/>
                  </a:cubicBezTo>
                  <a:cubicBezTo>
                    <a:pt x="49" y="49"/>
                    <a:pt x="49" y="49"/>
                    <a:pt x="49" y="49"/>
                  </a:cubicBezTo>
                  <a:cubicBezTo>
                    <a:pt x="71" y="49"/>
                    <a:pt x="71" y="49"/>
                    <a:pt x="71" y="49"/>
                  </a:cubicBezTo>
                  <a:cubicBezTo>
                    <a:pt x="72" y="49"/>
                    <a:pt x="73" y="49"/>
                    <a:pt x="73" y="48"/>
                  </a:cubicBezTo>
                  <a:cubicBezTo>
                    <a:pt x="73" y="48"/>
                    <a:pt x="74" y="47"/>
                    <a:pt x="74" y="47"/>
                  </a:cubicBezTo>
                  <a:cubicBezTo>
                    <a:pt x="74" y="26"/>
                    <a:pt x="74" y="26"/>
                    <a:pt x="74" y="26"/>
                  </a:cubicBezTo>
                  <a:cubicBezTo>
                    <a:pt x="74" y="25"/>
                    <a:pt x="73" y="24"/>
                    <a:pt x="71" y="24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49" y="2"/>
                    <a:pt x="49" y="2"/>
                    <a:pt x="49" y="2"/>
                  </a:cubicBezTo>
                  <a:cubicBezTo>
                    <a:pt x="49" y="1"/>
                    <a:pt x="48" y="0"/>
                    <a:pt x="47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5" y="0"/>
                    <a:pt x="24" y="1"/>
                    <a:pt x="24" y="2"/>
                  </a:cubicBezTo>
                  <a:close/>
                  <a:moveTo>
                    <a:pt x="29" y="26"/>
                  </a:moveTo>
                  <a:cubicBezTo>
                    <a:pt x="29" y="4"/>
                    <a:pt x="29" y="4"/>
                    <a:pt x="29" y="4"/>
                  </a:cubicBezTo>
                  <a:cubicBezTo>
                    <a:pt x="45" y="4"/>
                    <a:pt x="45" y="4"/>
                    <a:pt x="45" y="4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5" y="28"/>
                    <a:pt x="46" y="29"/>
                    <a:pt x="47" y="29"/>
                  </a:cubicBezTo>
                  <a:cubicBezTo>
                    <a:pt x="69" y="29"/>
                    <a:pt x="69" y="29"/>
                    <a:pt x="69" y="29"/>
                  </a:cubicBezTo>
                  <a:cubicBezTo>
                    <a:pt x="69" y="45"/>
                    <a:pt x="69" y="45"/>
                    <a:pt x="69" y="45"/>
                  </a:cubicBezTo>
                  <a:cubicBezTo>
                    <a:pt x="47" y="45"/>
                    <a:pt x="47" y="45"/>
                    <a:pt x="47" y="45"/>
                  </a:cubicBezTo>
                  <a:cubicBezTo>
                    <a:pt x="46" y="45"/>
                    <a:pt x="45" y="46"/>
                    <a:pt x="45" y="47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29" y="69"/>
                    <a:pt x="29" y="69"/>
                    <a:pt x="29" y="69"/>
                  </a:cubicBezTo>
                  <a:cubicBezTo>
                    <a:pt x="29" y="47"/>
                    <a:pt x="29" y="47"/>
                    <a:pt x="29" y="47"/>
                  </a:cubicBezTo>
                  <a:cubicBezTo>
                    <a:pt x="29" y="46"/>
                    <a:pt x="28" y="45"/>
                    <a:pt x="26" y="45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28" y="29"/>
                    <a:pt x="29" y="28"/>
                    <a:pt x="29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solidFill>
                  <a:srgbClr val="FFFFFF"/>
                </a:solidFill>
              </a:endParaRPr>
            </a:p>
          </p:txBody>
        </p:sp>
      </p:grpSp>
      <p:sp>
        <p:nvSpPr>
          <p:cNvPr id="97" name="Isosceles Triangle 63"/>
          <p:cNvSpPr>
            <a:spLocks noChangeAspect="1"/>
          </p:cNvSpPr>
          <p:nvPr/>
        </p:nvSpPr>
        <p:spPr>
          <a:xfrm rot="10800000">
            <a:off x="9525150" y="5159907"/>
            <a:ext cx="311789" cy="209563"/>
          </a:xfrm>
          <a:prstGeom prst="triangle">
            <a:avLst/>
          </a:prstGeom>
          <a:solidFill>
            <a:srgbClr val="FFFFFF">
              <a:alpha val="30196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rgbClr val="FFFFFF"/>
              </a:solidFill>
            </a:endParaRPr>
          </a:p>
        </p:txBody>
      </p:sp>
      <p:sp>
        <p:nvSpPr>
          <p:cNvPr id="98" name="Isosceles Triangle 64"/>
          <p:cNvSpPr>
            <a:spLocks noChangeAspect="1"/>
          </p:cNvSpPr>
          <p:nvPr/>
        </p:nvSpPr>
        <p:spPr>
          <a:xfrm rot="10800000">
            <a:off x="4746558" y="5176201"/>
            <a:ext cx="311789" cy="209563"/>
          </a:xfrm>
          <a:prstGeom prst="triangle">
            <a:avLst/>
          </a:prstGeom>
          <a:solidFill>
            <a:srgbClr val="FFFFFF">
              <a:alpha val="30196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rgbClr val="FFFFFF"/>
              </a:solidFill>
            </a:endParaRPr>
          </a:p>
        </p:txBody>
      </p:sp>
      <p:sp>
        <p:nvSpPr>
          <p:cNvPr id="99" name="Isosceles Triangle 65"/>
          <p:cNvSpPr>
            <a:spLocks noChangeAspect="1"/>
          </p:cNvSpPr>
          <p:nvPr/>
        </p:nvSpPr>
        <p:spPr>
          <a:xfrm rot="10800000">
            <a:off x="2341194" y="5176201"/>
            <a:ext cx="311789" cy="209563"/>
          </a:xfrm>
          <a:prstGeom prst="triangle">
            <a:avLst/>
          </a:prstGeom>
          <a:solidFill>
            <a:srgbClr val="FFFFFF">
              <a:alpha val="30196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rgbClr val="FFFFFF"/>
              </a:solidFill>
            </a:endParaRPr>
          </a:p>
        </p:txBody>
      </p:sp>
      <p:sp>
        <p:nvSpPr>
          <p:cNvPr id="51" name="Text Placeholder 2"/>
          <p:cNvSpPr txBox="1">
            <a:spLocks/>
          </p:cNvSpPr>
          <p:nvPr/>
        </p:nvSpPr>
        <p:spPr>
          <a:xfrm>
            <a:off x="1440000" y="1260000"/>
            <a:ext cx="8186756" cy="443725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228594" indent="-228594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 kern="800" spc="-13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9306" indent="-230712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1600" kern="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7900" indent="-228594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6494" indent="-228594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1600" kern="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5089" indent="-228594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»"/>
              <a:defRPr sz="1600" kern="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Tx/>
              <a:buNone/>
            </a:pPr>
            <a:endParaRPr lang="pl-PL" sz="2800" b="1" dirty="0">
              <a:solidFill>
                <a:srgbClr val="000000"/>
              </a:solidFill>
            </a:endParaRPr>
          </a:p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pl-PL" sz="2800" b="1" u="sng" dirty="0" smtClean="0">
                <a:solidFill>
                  <a:srgbClr val="000000"/>
                </a:solidFill>
              </a:rPr>
              <a:t>Limit osiągnięć pracownika – max 4 </a:t>
            </a:r>
            <a:r>
              <a:rPr lang="pl-PL" sz="2800" b="1" u="sng" dirty="0" smtClean="0">
                <a:solidFill>
                  <a:schemeClr val="bg1">
                    <a:lumMod val="65000"/>
                  </a:schemeClr>
                </a:solidFill>
              </a:rPr>
              <a:t>(min 1)</a:t>
            </a:r>
          </a:p>
          <a:p>
            <a:pPr marL="0" indent="0">
              <a:buNone/>
            </a:pPr>
            <a:r>
              <a:rPr lang="pl-PL" sz="2800" dirty="0" smtClean="0">
                <a:solidFill>
                  <a:srgbClr val="000000"/>
                </a:solidFill>
              </a:rPr>
              <a:t>W</a:t>
            </a:r>
            <a:r>
              <a:rPr lang="pl-PL" sz="2800" dirty="0">
                <a:solidFill>
                  <a:srgbClr val="000000"/>
                </a:solidFill>
              </a:rPr>
              <a:t> ocenie </a:t>
            </a:r>
            <a:r>
              <a:rPr lang="pl-PL" sz="2800" dirty="0" smtClean="0">
                <a:solidFill>
                  <a:srgbClr val="000000"/>
                </a:solidFill>
              </a:rPr>
              <a:t>działalności</a:t>
            </a:r>
            <a:br>
              <a:rPr lang="pl-PL" sz="2800" dirty="0" smtClean="0">
                <a:solidFill>
                  <a:srgbClr val="000000"/>
                </a:solidFill>
              </a:rPr>
            </a:br>
            <a:r>
              <a:rPr lang="pl-PL" sz="2800" dirty="0" smtClean="0">
                <a:solidFill>
                  <a:srgbClr val="000000"/>
                </a:solidFill>
              </a:rPr>
              <a:t>brane</a:t>
            </a:r>
            <a:r>
              <a:rPr lang="pl-PL" sz="2800" b="1" dirty="0" smtClean="0">
                <a:solidFill>
                  <a:srgbClr val="000000"/>
                </a:solidFill>
              </a:rPr>
              <a:t> </a:t>
            </a:r>
            <a:r>
              <a:rPr lang="pl-PL" sz="2800" dirty="0">
                <a:solidFill>
                  <a:srgbClr val="000000"/>
                </a:solidFill>
              </a:rPr>
              <a:t>będą pod uwagę </a:t>
            </a:r>
            <a:r>
              <a:rPr lang="pl-PL" sz="2800" dirty="0" smtClean="0">
                <a:solidFill>
                  <a:srgbClr val="000000"/>
                </a:solidFill>
              </a:rPr>
              <a:t/>
            </a:r>
            <a:br>
              <a:rPr lang="pl-PL" sz="2800" dirty="0" smtClean="0">
                <a:solidFill>
                  <a:srgbClr val="000000"/>
                </a:solidFill>
              </a:rPr>
            </a:br>
            <a:r>
              <a:rPr lang="pl-PL" sz="2800" b="1" dirty="0" smtClean="0">
                <a:solidFill>
                  <a:srgbClr val="000000"/>
                </a:solidFill>
              </a:rPr>
              <a:t>osiągnięcia </a:t>
            </a:r>
            <a:r>
              <a:rPr lang="pl-PL" sz="2800" b="1" dirty="0">
                <a:solidFill>
                  <a:schemeClr val="bg1">
                    <a:lumMod val="50000"/>
                  </a:schemeClr>
                </a:solidFill>
              </a:rPr>
              <a:t>wszystkich</a:t>
            </a:r>
            <a:r>
              <a:rPr lang="pl-PL" sz="2800" b="1" dirty="0">
                <a:solidFill>
                  <a:srgbClr val="000000"/>
                </a:solidFill>
              </a:rPr>
              <a:t> pracowników prowadzących działalność </a:t>
            </a:r>
            <a:r>
              <a:rPr lang="pl-PL" sz="2800" b="1" dirty="0" smtClean="0">
                <a:solidFill>
                  <a:srgbClr val="000000"/>
                </a:solidFill>
              </a:rPr>
              <a:t>naukową lub artystyczną</a:t>
            </a:r>
            <a:r>
              <a:rPr lang="pl-PL" sz="2800" dirty="0" smtClean="0">
                <a:solidFill>
                  <a:srgbClr val="000000"/>
                </a:solidFill>
              </a:rPr>
              <a:t> </a:t>
            </a:r>
            <a:r>
              <a:rPr lang="pl-PL" sz="2800" dirty="0">
                <a:solidFill>
                  <a:srgbClr val="000000"/>
                </a:solidFill>
              </a:rPr>
              <a:t>w ewaluowanej dyscyplinie. </a:t>
            </a:r>
            <a:endParaRPr lang="pl-PL" sz="2800" dirty="0" smtClean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pl-PL" sz="2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287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/>
      <p:bldP spid="70" grpId="0"/>
      <p:bldP spid="71" grpId="0"/>
      <p:bldP spid="73" grpId="0"/>
      <p:bldP spid="74" grpId="0"/>
      <p:bldP spid="81" grpId="0" animBg="1"/>
      <p:bldP spid="97" grpId="0" animBg="1"/>
      <p:bldP spid="98" grpId="0" animBg="1"/>
      <p:bldP spid="9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TextBox 21"/>
          <p:cNvSpPr txBox="1"/>
          <p:nvPr/>
        </p:nvSpPr>
        <p:spPr>
          <a:xfrm>
            <a:off x="1764234" y="1766868"/>
            <a:ext cx="5725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FFFFF"/>
                </a:solidFill>
              </a:rPr>
              <a:t>01</a:t>
            </a:r>
          </a:p>
        </p:txBody>
      </p:sp>
      <p:sp>
        <p:nvSpPr>
          <p:cNvPr id="70" name="TextBox 22"/>
          <p:cNvSpPr txBox="1"/>
          <p:nvPr/>
        </p:nvSpPr>
        <p:spPr>
          <a:xfrm>
            <a:off x="4160114" y="1766868"/>
            <a:ext cx="5725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FFFFF"/>
                </a:solidFill>
              </a:rPr>
              <a:t>02</a:t>
            </a:r>
          </a:p>
        </p:txBody>
      </p:sp>
      <p:sp>
        <p:nvSpPr>
          <p:cNvPr id="71" name="TextBox 24"/>
          <p:cNvSpPr txBox="1"/>
          <p:nvPr/>
        </p:nvSpPr>
        <p:spPr>
          <a:xfrm>
            <a:off x="6559389" y="1766868"/>
            <a:ext cx="5725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FFFFF"/>
                </a:solidFill>
              </a:rPr>
              <a:t>03</a:t>
            </a:r>
          </a:p>
        </p:txBody>
      </p:sp>
      <p:sp>
        <p:nvSpPr>
          <p:cNvPr id="73" name="TextBox 26"/>
          <p:cNvSpPr txBox="1"/>
          <p:nvPr/>
        </p:nvSpPr>
        <p:spPr>
          <a:xfrm>
            <a:off x="1034398" y="3169616"/>
            <a:ext cx="2925381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33" dirty="0">
                <a:solidFill>
                  <a:srgbClr val="FFFFFF"/>
                </a:solidFill>
              </a:rPr>
              <a:t>INFOGRAPHIC</a:t>
            </a:r>
          </a:p>
        </p:txBody>
      </p:sp>
      <p:sp>
        <p:nvSpPr>
          <p:cNvPr id="74" name="TextBox 27"/>
          <p:cNvSpPr txBox="1"/>
          <p:nvPr/>
        </p:nvSpPr>
        <p:spPr>
          <a:xfrm>
            <a:off x="3439760" y="3169616"/>
            <a:ext cx="2925381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33" dirty="0">
                <a:solidFill>
                  <a:srgbClr val="FFFFFF"/>
                </a:solidFill>
              </a:rPr>
              <a:t>INFOGRAPHIC</a:t>
            </a:r>
          </a:p>
        </p:txBody>
      </p:sp>
      <p:sp>
        <p:nvSpPr>
          <p:cNvPr id="81" name="Freeform 6"/>
          <p:cNvSpPr>
            <a:spLocks noChangeAspect="1" noEditPoints="1"/>
          </p:cNvSpPr>
          <p:nvPr/>
        </p:nvSpPr>
        <p:spPr bwMode="auto">
          <a:xfrm>
            <a:off x="9341876" y="2539001"/>
            <a:ext cx="702352" cy="588827"/>
          </a:xfrm>
          <a:custGeom>
            <a:avLst/>
            <a:gdLst>
              <a:gd name="T0" fmla="*/ 188 w 204"/>
              <a:gd name="T1" fmla="*/ 79 h 171"/>
              <a:gd name="T2" fmla="*/ 188 w 204"/>
              <a:gd name="T3" fmla="*/ 79 h 171"/>
              <a:gd name="T4" fmla="*/ 188 w 204"/>
              <a:gd name="T5" fmla="*/ 79 h 171"/>
              <a:gd name="T6" fmla="*/ 156 w 204"/>
              <a:gd name="T7" fmla="*/ 64 h 171"/>
              <a:gd name="T8" fmla="*/ 147 w 204"/>
              <a:gd name="T9" fmla="*/ 16 h 171"/>
              <a:gd name="T10" fmla="*/ 87 w 204"/>
              <a:gd name="T11" fmla="*/ 16 h 171"/>
              <a:gd name="T12" fmla="*/ 51 w 204"/>
              <a:gd name="T13" fmla="*/ 52 h 171"/>
              <a:gd name="T14" fmla="*/ 51 w 204"/>
              <a:gd name="T15" fmla="*/ 52 h 171"/>
              <a:gd name="T16" fmla="*/ 48 w 204"/>
              <a:gd name="T17" fmla="*/ 52 h 171"/>
              <a:gd name="T18" fmla="*/ 13 w 204"/>
              <a:gd name="T19" fmla="*/ 87 h 171"/>
              <a:gd name="T20" fmla="*/ 0 w 204"/>
              <a:gd name="T21" fmla="*/ 119 h 171"/>
              <a:gd name="T22" fmla="*/ 13 w 204"/>
              <a:gd name="T23" fmla="*/ 150 h 171"/>
              <a:gd name="T24" fmla="*/ 45 w 204"/>
              <a:gd name="T25" fmla="*/ 164 h 171"/>
              <a:gd name="T26" fmla="*/ 76 w 204"/>
              <a:gd name="T27" fmla="*/ 150 h 171"/>
              <a:gd name="T28" fmla="*/ 98 w 204"/>
              <a:gd name="T29" fmla="*/ 129 h 171"/>
              <a:gd name="T30" fmla="*/ 112 w 204"/>
              <a:gd name="T31" fmla="*/ 155 h 171"/>
              <a:gd name="T32" fmla="*/ 112 w 204"/>
              <a:gd name="T33" fmla="*/ 155 h 171"/>
              <a:gd name="T34" fmla="*/ 112 w 204"/>
              <a:gd name="T35" fmla="*/ 155 h 171"/>
              <a:gd name="T36" fmla="*/ 150 w 204"/>
              <a:gd name="T37" fmla="*/ 171 h 171"/>
              <a:gd name="T38" fmla="*/ 204 w 204"/>
              <a:gd name="T39" fmla="*/ 117 h 171"/>
              <a:gd name="T40" fmla="*/ 188 w 204"/>
              <a:gd name="T41" fmla="*/ 79 h 171"/>
              <a:gd name="T42" fmla="*/ 114 w 204"/>
              <a:gd name="T43" fmla="*/ 150 h 171"/>
              <a:gd name="T44" fmla="*/ 101 w 204"/>
              <a:gd name="T45" fmla="*/ 117 h 171"/>
              <a:gd name="T46" fmla="*/ 102 w 204"/>
              <a:gd name="T47" fmla="*/ 106 h 171"/>
              <a:gd name="T48" fmla="*/ 102 w 204"/>
              <a:gd name="T49" fmla="*/ 105 h 171"/>
              <a:gd name="T50" fmla="*/ 115 w 204"/>
              <a:gd name="T51" fmla="*/ 82 h 171"/>
              <a:gd name="T52" fmla="*/ 150 w 204"/>
              <a:gd name="T53" fmla="*/ 68 h 171"/>
              <a:gd name="T54" fmla="*/ 152 w 204"/>
              <a:gd name="T55" fmla="*/ 68 h 171"/>
              <a:gd name="T56" fmla="*/ 152 w 204"/>
              <a:gd name="T57" fmla="*/ 68 h 171"/>
              <a:gd name="T58" fmla="*/ 152 w 204"/>
              <a:gd name="T59" fmla="*/ 68 h 171"/>
              <a:gd name="T60" fmla="*/ 183 w 204"/>
              <a:gd name="T61" fmla="*/ 81 h 171"/>
              <a:gd name="T62" fmla="*/ 114 w 204"/>
              <a:gd name="T63" fmla="*/ 150 h 171"/>
              <a:gd name="T64" fmla="*/ 90 w 204"/>
              <a:gd name="T65" fmla="*/ 20 h 171"/>
              <a:gd name="T66" fmla="*/ 144 w 204"/>
              <a:gd name="T67" fmla="*/ 20 h 171"/>
              <a:gd name="T68" fmla="*/ 151 w 204"/>
              <a:gd name="T69" fmla="*/ 63 h 171"/>
              <a:gd name="T70" fmla="*/ 150 w 204"/>
              <a:gd name="T71" fmla="*/ 63 h 171"/>
              <a:gd name="T72" fmla="*/ 112 w 204"/>
              <a:gd name="T73" fmla="*/ 79 h 171"/>
              <a:gd name="T74" fmla="*/ 99 w 204"/>
              <a:gd name="T75" fmla="*/ 100 h 171"/>
              <a:gd name="T76" fmla="*/ 54 w 204"/>
              <a:gd name="T77" fmla="*/ 56 h 171"/>
              <a:gd name="T78" fmla="*/ 90 w 204"/>
              <a:gd name="T79" fmla="*/ 20 h 171"/>
              <a:gd name="T80" fmla="*/ 73 w 204"/>
              <a:gd name="T81" fmla="*/ 147 h 171"/>
              <a:gd name="T82" fmla="*/ 45 w 204"/>
              <a:gd name="T83" fmla="*/ 159 h 171"/>
              <a:gd name="T84" fmla="*/ 16 w 204"/>
              <a:gd name="T85" fmla="*/ 147 h 171"/>
              <a:gd name="T86" fmla="*/ 16 w 204"/>
              <a:gd name="T87" fmla="*/ 90 h 171"/>
              <a:gd name="T88" fmla="*/ 49 w 204"/>
              <a:gd name="T89" fmla="*/ 57 h 171"/>
              <a:gd name="T90" fmla="*/ 98 w 204"/>
              <a:gd name="T91" fmla="*/ 106 h 171"/>
              <a:gd name="T92" fmla="*/ 96 w 204"/>
              <a:gd name="T93" fmla="*/ 117 h 171"/>
              <a:gd name="T94" fmla="*/ 97 w 204"/>
              <a:gd name="T95" fmla="*/ 124 h 171"/>
              <a:gd name="T96" fmla="*/ 73 w 204"/>
              <a:gd name="T97" fmla="*/ 147 h 171"/>
              <a:gd name="T98" fmla="*/ 150 w 204"/>
              <a:gd name="T99" fmla="*/ 166 h 171"/>
              <a:gd name="T100" fmla="*/ 117 w 204"/>
              <a:gd name="T101" fmla="*/ 153 h 171"/>
              <a:gd name="T102" fmla="*/ 186 w 204"/>
              <a:gd name="T103" fmla="*/ 84 h 171"/>
              <a:gd name="T104" fmla="*/ 199 w 204"/>
              <a:gd name="T105" fmla="*/ 117 h 171"/>
              <a:gd name="T106" fmla="*/ 150 w 204"/>
              <a:gd name="T107" fmla="*/ 166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04" h="171">
                <a:moveTo>
                  <a:pt x="188" y="79"/>
                </a:moveTo>
                <a:cubicBezTo>
                  <a:pt x="188" y="79"/>
                  <a:pt x="188" y="79"/>
                  <a:pt x="188" y="79"/>
                </a:cubicBezTo>
                <a:cubicBezTo>
                  <a:pt x="188" y="79"/>
                  <a:pt x="188" y="79"/>
                  <a:pt x="188" y="79"/>
                </a:cubicBezTo>
                <a:cubicBezTo>
                  <a:pt x="179" y="71"/>
                  <a:pt x="168" y="65"/>
                  <a:pt x="156" y="64"/>
                </a:cubicBezTo>
                <a:cubicBezTo>
                  <a:pt x="163" y="48"/>
                  <a:pt x="159" y="29"/>
                  <a:pt x="147" y="16"/>
                </a:cubicBezTo>
                <a:cubicBezTo>
                  <a:pt x="130" y="0"/>
                  <a:pt x="103" y="0"/>
                  <a:pt x="87" y="16"/>
                </a:cubicBezTo>
                <a:cubicBezTo>
                  <a:pt x="51" y="52"/>
                  <a:pt x="51" y="52"/>
                  <a:pt x="51" y="52"/>
                </a:cubicBezTo>
                <a:cubicBezTo>
                  <a:pt x="51" y="52"/>
                  <a:pt x="51" y="52"/>
                  <a:pt x="51" y="52"/>
                </a:cubicBezTo>
                <a:cubicBezTo>
                  <a:pt x="50" y="51"/>
                  <a:pt x="48" y="51"/>
                  <a:pt x="48" y="52"/>
                </a:cubicBezTo>
                <a:cubicBezTo>
                  <a:pt x="13" y="87"/>
                  <a:pt x="13" y="87"/>
                  <a:pt x="13" y="87"/>
                </a:cubicBezTo>
                <a:cubicBezTo>
                  <a:pt x="4" y="95"/>
                  <a:pt x="0" y="107"/>
                  <a:pt x="0" y="119"/>
                </a:cubicBezTo>
                <a:cubicBezTo>
                  <a:pt x="0" y="131"/>
                  <a:pt x="4" y="142"/>
                  <a:pt x="13" y="150"/>
                </a:cubicBezTo>
                <a:cubicBezTo>
                  <a:pt x="21" y="159"/>
                  <a:pt x="33" y="164"/>
                  <a:pt x="45" y="164"/>
                </a:cubicBezTo>
                <a:cubicBezTo>
                  <a:pt x="57" y="164"/>
                  <a:pt x="68" y="159"/>
                  <a:pt x="76" y="150"/>
                </a:cubicBezTo>
                <a:cubicBezTo>
                  <a:pt x="98" y="129"/>
                  <a:pt x="98" y="129"/>
                  <a:pt x="98" y="129"/>
                </a:cubicBezTo>
                <a:cubicBezTo>
                  <a:pt x="100" y="139"/>
                  <a:pt x="105" y="148"/>
                  <a:pt x="112" y="155"/>
                </a:cubicBezTo>
                <a:cubicBezTo>
                  <a:pt x="112" y="155"/>
                  <a:pt x="112" y="155"/>
                  <a:pt x="112" y="155"/>
                </a:cubicBezTo>
                <a:cubicBezTo>
                  <a:pt x="112" y="155"/>
                  <a:pt x="112" y="155"/>
                  <a:pt x="112" y="155"/>
                </a:cubicBezTo>
                <a:cubicBezTo>
                  <a:pt x="122" y="165"/>
                  <a:pt x="135" y="171"/>
                  <a:pt x="150" y="171"/>
                </a:cubicBezTo>
                <a:cubicBezTo>
                  <a:pt x="180" y="171"/>
                  <a:pt x="204" y="147"/>
                  <a:pt x="204" y="117"/>
                </a:cubicBezTo>
                <a:cubicBezTo>
                  <a:pt x="204" y="102"/>
                  <a:pt x="198" y="89"/>
                  <a:pt x="188" y="79"/>
                </a:cubicBezTo>
                <a:close/>
                <a:moveTo>
                  <a:pt x="114" y="150"/>
                </a:moveTo>
                <a:cubicBezTo>
                  <a:pt x="106" y="141"/>
                  <a:pt x="101" y="130"/>
                  <a:pt x="101" y="117"/>
                </a:cubicBezTo>
                <a:cubicBezTo>
                  <a:pt x="101" y="113"/>
                  <a:pt x="101" y="109"/>
                  <a:pt x="102" y="106"/>
                </a:cubicBezTo>
                <a:cubicBezTo>
                  <a:pt x="102" y="105"/>
                  <a:pt x="102" y="105"/>
                  <a:pt x="102" y="105"/>
                </a:cubicBezTo>
                <a:cubicBezTo>
                  <a:pt x="105" y="97"/>
                  <a:pt x="109" y="89"/>
                  <a:pt x="115" y="82"/>
                </a:cubicBezTo>
                <a:cubicBezTo>
                  <a:pt x="125" y="73"/>
                  <a:pt x="137" y="68"/>
                  <a:pt x="150" y="68"/>
                </a:cubicBezTo>
                <a:cubicBezTo>
                  <a:pt x="151" y="68"/>
                  <a:pt x="151" y="68"/>
                  <a:pt x="152" y="68"/>
                </a:cubicBezTo>
                <a:cubicBezTo>
                  <a:pt x="152" y="68"/>
                  <a:pt x="152" y="68"/>
                  <a:pt x="152" y="68"/>
                </a:cubicBezTo>
                <a:cubicBezTo>
                  <a:pt x="152" y="68"/>
                  <a:pt x="152" y="68"/>
                  <a:pt x="152" y="68"/>
                </a:cubicBezTo>
                <a:cubicBezTo>
                  <a:pt x="164" y="69"/>
                  <a:pt x="175" y="73"/>
                  <a:pt x="183" y="81"/>
                </a:cubicBezTo>
                <a:lnTo>
                  <a:pt x="114" y="150"/>
                </a:lnTo>
                <a:close/>
                <a:moveTo>
                  <a:pt x="90" y="20"/>
                </a:moveTo>
                <a:cubicBezTo>
                  <a:pt x="105" y="5"/>
                  <a:pt x="129" y="5"/>
                  <a:pt x="144" y="20"/>
                </a:cubicBezTo>
                <a:cubicBezTo>
                  <a:pt x="155" y="31"/>
                  <a:pt x="158" y="49"/>
                  <a:pt x="151" y="63"/>
                </a:cubicBezTo>
                <a:cubicBezTo>
                  <a:pt x="150" y="63"/>
                  <a:pt x="150" y="63"/>
                  <a:pt x="150" y="63"/>
                </a:cubicBezTo>
                <a:cubicBezTo>
                  <a:pt x="136" y="63"/>
                  <a:pt x="122" y="69"/>
                  <a:pt x="112" y="79"/>
                </a:cubicBezTo>
                <a:cubicBezTo>
                  <a:pt x="106" y="85"/>
                  <a:pt x="102" y="92"/>
                  <a:pt x="99" y="100"/>
                </a:cubicBezTo>
                <a:cubicBezTo>
                  <a:pt x="54" y="56"/>
                  <a:pt x="54" y="56"/>
                  <a:pt x="54" y="56"/>
                </a:cubicBezTo>
                <a:lnTo>
                  <a:pt x="90" y="20"/>
                </a:lnTo>
                <a:close/>
                <a:moveTo>
                  <a:pt x="73" y="147"/>
                </a:moveTo>
                <a:cubicBezTo>
                  <a:pt x="66" y="155"/>
                  <a:pt x="55" y="159"/>
                  <a:pt x="45" y="159"/>
                </a:cubicBezTo>
                <a:cubicBezTo>
                  <a:pt x="34" y="159"/>
                  <a:pt x="24" y="155"/>
                  <a:pt x="16" y="147"/>
                </a:cubicBezTo>
                <a:cubicBezTo>
                  <a:pt x="1" y="131"/>
                  <a:pt x="1" y="106"/>
                  <a:pt x="16" y="90"/>
                </a:cubicBezTo>
                <a:cubicBezTo>
                  <a:pt x="49" y="57"/>
                  <a:pt x="49" y="57"/>
                  <a:pt x="49" y="57"/>
                </a:cubicBezTo>
                <a:cubicBezTo>
                  <a:pt x="98" y="106"/>
                  <a:pt x="98" y="106"/>
                  <a:pt x="98" y="106"/>
                </a:cubicBezTo>
                <a:cubicBezTo>
                  <a:pt x="97" y="109"/>
                  <a:pt x="96" y="113"/>
                  <a:pt x="96" y="117"/>
                </a:cubicBezTo>
                <a:cubicBezTo>
                  <a:pt x="96" y="119"/>
                  <a:pt x="96" y="121"/>
                  <a:pt x="97" y="124"/>
                </a:cubicBezTo>
                <a:lnTo>
                  <a:pt x="73" y="147"/>
                </a:lnTo>
                <a:close/>
                <a:moveTo>
                  <a:pt x="150" y="166"/>
                </a:moveTo>
                <a:cubicBezTo>
                  <a:pt x="137" y="166"/>
                  <a:pt x="126" y="161"/>
                  <a:pt x="117" y="153"/>
                </a:cubicBezTo>
                <a:cubicBezTo>
                  <a:pt x="186" y="84"/>
                  <a:pt x="186" y="84"/>
                  <a:pt x="186" y="84"/>
                </a:cubicBezTo>
                <a:cubicBezTo>
                  <a:pt x="194" y="93"/>
                  <a:pt x="199" y="104"/>
                  <a:pt x="199" y="117"/>
                </a:cubicBezTo>
                <a:cubicBezTo>
                  <a:pt x="199" y="144"/>
                  <a:pt x="177" y="166"/>
                  <a:pt x="150" y="16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3200">
              <a:solidFill>
                <a:srgbClr val="FFFFFF"/>
              </a:solidFill>
            </a:endParaRPr>
          </a:p>
        </p:txBody>
      </p:sp>
      <p:grpSp>
        <p:nvGrpSpPr>
          <p:cNvPr id="82" name="Group 61"/>
          <p:cNvGrpSpPr>
            <a:grpSpLocks noChangeAspect="1"/>
          </p:cNvGrpSpPr>
          <p:nvPr/>
        </p:nvGrpSpPr>
        <p:grpSpPr>
          <a:xfrm>
            <a:off x="2177371" y="2440672"/>
            <a:ext cx="639435" cy="679099"/>
            <a:chOff x="476250" y="5167313"/>
            <a:chExt cx="1484313" cy="1576387"/>
          </a:xfrm>
        </p:grpSpPr>
        <p:sp>
          <p:nvSpPr>
            <p:cNvPr id="83" name="Freeform 13"/>
            <p:cNvSpPr>
              <a:spLocks noEditPoints="1"/>
            </p:cNvSpPr>
            <p:nvPr/>
          </p:nvSpPr>
          <p:spPr bwMode="auto">
            <a:xfrm>
              <a:off x="476250" y="5167313"/>
              <a:ext cx="1484313" cy="1576387"/>
            </a:xfrm>
            <a:custGeom>
              <a:avLst/>
              <a:gdLst>
                <a:gd name="T0" fmla="*/ 177 w 185"/>
                <a:gd name="T1" fmla="*/ 153 h 196"/>
                <a:gd name="T2" fmla="*/ 123 w 185"/>
                <a:gd name="T3" fmla="*/ 42 h 196"/>
                <a:gd name="T4" fmla="*/ 123 w 185"/>
                <a:gd name="T5" fmla="*/ 23 h 196"/>
                <a:gd name="T6" fmla="*/ 130 w 185"/>
                <a:gd name="T7" fmla="*/ 23 h 196"/>
                <a:gd name="T8" fmla="*/ 133 w 185"/>
                <a:gd name="T9" fmla="*/ 21 h 196"/>
                <a:gd name="T10" fmla="*/ 133 w 185"/>
                <a:gd name="T11" fmla="*/ 2 h 196"/>
                <a:gd name="T12" fmla="*/ 130 w 185"/>
                <a:gd name="T13" fmla="*/ 0 h 196"/>
                <a:gd name="T14" fmla="*/ 53 w 185"/>
                <a:gd name="T15" fmla="*/ 0 h 196"/>
                <a:gd name="T16" fmla="*/ 51 w 185"/>
                <a:gd name="T17" fmla="*/ 2 h 196"/>
                <a:gd name="T18" fmla="*/ 51 w 185"/>
                <a:gd name="T19" fmla="*/ 21 h 196"/>
                <a:gd name="T20" fmla="*/ 53 w 185"/>
                <a:gd name="T21" fmla="*/ 23 h 196"/>
                <a:gd name="T22" fmla="*/ 62 w 185"/>
                <a:gd name="T23" fmla="*/ 23 h 196"/>
                <a:gd name="T24" fmla="*/ 62 w 185"/>
                <a:gd name="T25" fmla="*/ 42 h 196"/>
                <a:gd name="T26" fmla="*/ 8 w 185"/>
                <a:gd name="T27" fmla="*/ 153 h 196"/>
                <a:gd name="T28" fmla="*/ 5 w 185"/>
                <a:gd name="T29" fmla="*/ 188 h 196"/>
                <a:gd name="T30" fmla="*/ 24 w 185"/>
                <a:gd name="T31" fmla="*/ 196 h 196"/>
                <a:gd name="T32" fmla="*/ 162 w 185"/>
                <a:gd name="T33" fmla="*/ 196 h 196"/>
                <a:gd name="T34" fmla="*/ 180 w 185"/>
                <a:gd name="T35" fmla="*/ 188 h 196"/>
                <a:gd name="T36" fmla="*/ 177 w 185"/>
                <a:gd name="T37" fmla="*/ 153 h 196"/>
                <a:gd name="T38" fmla="*/ 55 w 185"/>
                <a:gd name="T39" fmla="*/ 4 h 196"/>
                <a:gd name="T40" fmla="*/ 128 w 185"/>
                <a:gd name="T41" fmla="*/ 4 h 196"/>
                <a:gd name="T42" fmla="*/ 128 w 185"/>
                <a:gd name="T43" fmla="*/ 18 h 196"/>
                <a:gd name="T44" fmla="*/ 121 w 185"/>
                <a:gd name="T45" fmla="*/ 18 h 196"/>
                <a:gd name="T46" fmla="*/ 65 w 185"/>
                <a:gd name="T47" fmla="*/ 18 h 196"/>
                <a:gd name="T48" fmla="*/ 55 w 185"/>
                <a:gd name="T49" fmla="*/ 18 h 196"/>
                <a:gd name="T50" fmla="*/ 55 w 185"/>
                <a:gd name="T51" fmla="*/ 4 h 196"/>
                <a:gd name="T52" fmla="*/ 176 w 185"/>
                <a:gd name="T53" fmla="*/ 185 h 196"/>
                <a:gd name="T54" fmla="*/ 162 w 185"/>
                <a:gd name="T55" fmla="*/ 191 h 196"/>
                <a:gd name="T56" fmla="*/ 24 w 185"/>
                <a:gd name="T57" fmla="*/ 191 h 196"/>
                <a:gd name="T58" fmla="*/ 9 w 185"/>
                <a:gd name="T59" fmla="*/ 185 h 196"/>
                <a:gd name="T60" fmla="*/ 13 w 185"/>
                <a:gd name="T61" fmla="*/ 155 h 196"/>
                <a:gd name="T62" fmla="*/ 67 w 185"/>
                <a:gd name="T63" fmla="*/ 44 h 196"/>
                <a:gd name="T64" fmla="*/ 67 w 185"/>
                <a:gd name="T65" fmla="*/ 43 h 196"/>
                <a:gd name="T66" fmla="*/ 67 w 185"/>
                <a:gd name="T67" fmla="*/ 23 h 196"/>
                <a:gd name="T68" fmla="*/ 118 w 185"/>
                <a:gd name="T69" fmla="*/ 23 h 196"/>
                <a:gd name="T70" fmla="*/ 118 w 185"/>
                <a:gd name="T71" fmla="*/ 43 h 196"/>
                <a:gd name="T72" fmla="*/ 119 w 185"/>
                <a:gd name="T73" fmla="*/ 44 h 196"/>
                <a:gd name="T74" fmla="*/ 173 w 185"/>
                <a:gd name="T75" fmla="*/ 155 h 196"/>
                <a:gd name="T76" fmla="*/ 176 w 185"/>
                <a:gd name="T77" fmla="*/ 185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85" h="196">
                  <a:moveTo>
                    <a:pt x="177" y="153"/>
                  </a:moveTo>
                  <a:cubicBezTo>
                    <a:pt x="123" y="42"/>
                    <a:pt x="123" y="42"/>
                    <a:pt x="123" y="42"/>
                  </a:cubicBezTo>
                  <a:cubicBezTo>
                    <a:pt x="123" y="23"/>
                    <a:pt x="123" y="23"/>
                    <a:pt x="123" y="23"/>
                  </a:cubicBezTo>
                  <a:cubicBezTo>
                    <a:pt x="130" y="23"/>
                    <a:pt x="130" y="23"/>
                    <a:pt x="130" y="23"/>
                  </a:cubicBezTo>
                  <a:cubicBezTo>
                    <a:pt x="132" y="23"/>
                    <a:pt x="133" y="22"/>
                    <a:pt x="133" y="21"/>
                  </a:cubicBezTo>
                  <a:cubicBezTo>
                    <a:pt x="133" y="2"/>
                    <a:pt x="133" y="2"/>
                    <a:pt x="133" y="2"/>
                  </a:cubicBezTo>
                  <a:cubicBezTo>
                    <a:pt x="133" y="1"/>
                    <a:pt x="132" y="0"/>
                    <a:pt x="130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2" y="0"/>
                    <a:pt x="51" y="1"/>
                    <a:pt x="51" y="2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1" y="22"/>
                    <a:pt x="52" y="23"/>
                    <a:pt x="53" y="23"/>
                  </a:cubicBezTo>
                  <a:cubicBezTo>
                    <a:pt x="62" y="23"/>
                    <a:pt x="62" y="23"/>
                    <a:pt x="62" y="23"/>
                  </a:cubicBezTo>
                  <a:cubicBezTo>
                    <a:pt x="62" y="42"/>
                    <a:pt x="62" y="42"/>
                    <a:pt x="62" y="42"/>
                  </a:cubicBezTo>
                  <a:cubicBezTo>
                    <a:pt x="8" y="153"/>
                    <a:pt x="8" y="153"/>
                    <a:pt x="8" y="153"/>
                  </a:cubicBezTo>
                  <a:cubicBezTo>
                    <a:pt x="1" y="169"/>
                    <a:pt x="0" y="181"/>
                    <a:pt x="5" y="188"/>
                  </a:cubicBezTo>
                  <a:cubicBezTo>
                    <a:pt x="9" y="193"/>
                    <a:pt x="15" y="196"/>
                    <a:pt x="24" y="196"/>
                  </a:cubicBezTo>
                  <a:cubicBezTo>
                    <a:pt x="162" y="196"/>
                    <a:pt x="162" y="196"/>
                    <a:pt x="162" y="196"/>
                  </a:cubicBezTo>
                  <a:cubicBezTo>
                    <a:pt x="171" y="196"/>
                    <a:pt x="177" y="193"/>
                    <a:pt x="180" y="188"/>
                  </a:cubicBezTo>
                  <a:cubicBezTo>
                    <a:pt x="185" y="181"/>
                    <a:pt x="184" y="169"/>
                    <a:pt x="177" y="153"/>
                  </a:cubicBezTo>
                  <a:close/>
                  <a:moveTo>
                    <a:pt x="55" y="4"/>
                  </a:moveTo>
                  <a:cubicBezTo>
                    <a:pt x="128" y="4"/>
                    <a:pt x="128" y="4"/>
                    <a:pt x="128" y="4"/>
                  </a:cubicBezTo>
                  <a:cubicBezTo>
                    <a:pt x="128" y="18"/>
                    <a:pt x="128" y="18"/>
                    <a:pt x="128" y="18"/>
                  </a:cubicBezTo>
                  <a:cubicBezTo>
                    <a:pt x="121" y="18"/>
                    <a:pt x="121" y="18"/>
                    <a:pt x="121" y="18"/>
                  </a:cubicBezTo>
                  <a:cubicBezTo>
                    <a:pt x="65" y="18"/>
                    <a:pt x="65" y="18"/>
                    <a:pt x="65" y="18"/>
                  </a:cubicBezTo>
                  <a:cubicBezTo>
                    <a:pt x="55" y="18"/>
                    <a:pt x="55" y="18"/>
                    <a:pt x="55" y="18"/>
                  </a:cubicBezTo>
                  <a:lnTo>
                    <a:pt x="55" y="4"/>
                  </a:lnTo>
                  <a:close/>
                  <a:moveTo>
                    <a:pt x="176" y="185"/>
                  </a:moveTo>
                  <a:cubicBezTo>
                    <a:pt x="174" y="189"/>
                    <a:pt x="169" y="191"/>
                    <a:pt x="162" y="191"/>
                  </a:cubicBezTo>
                  <a:cubicBezTo>
                    <a:pt x="24" y="191"/>
                    <a:pt x="24" y="191"/>
                    <a:pt x="24" y="191"/>
                  </a:cubicBezTo>
                  <a:cubicBezTo>
                    <a:pt x="16" y="191"/>
                    <a:pt x="12" y="189"/>
                    <a:pt x="9" y="185"/>
                  </a:cubicBezTo>
                  <a:cubicBezTo>
                    <a:pt x="5" y="180"/>
                    <a:pt x="7" y="169"/>
                    <a:pt x="13" y="155"/>
                  </a:cubicBezTo>
                  <a:cubicBezTo>
                    <a:pt x="67" y="44"/>
                    <a:pt x="67" y="44"/>
                    <a:pt x="67" y="44"/>
                  </a:cubicBezTo>
                  <a:cubicBezTo>
                    <a:pt x="67" y="44"/>
                    <a:pt x="67" y="43"/>
                    <a:pt x="67" y="43"/>
                  </a:cubicBezTo>
                  <a:cubicBezTo>
                    <a:pt x="67" y="23"/>
                    <a:pt x="67" y="23"/>
                    <a:pt x="67" y="23"/>
                  </a:cubicBezTo>
                  <a:cubicBezTo>
                    <a:pt x="118" y="23"/>
                    <a:pt x="118" y="23"/>
                    <a:pt x="118" y="23"/>
                  </a:cubicBezTo>
                  <a:cubicBezTo>
                    <a:pt x="118" y="43"/>
                    <a:pt x="118" y="43"/>
                    <a:pt x="118" y="43"/>
                  </a:cubicBezTo>
                  <a:cubicBezTo>
                    <a:pt x="118" y="43"/>
                    <a:pt x="118" y="44"/>
                    <a:pt x="119" y="44"/>
                  </a:cubicBezTo>
                  <a:cubicBezTo>
                    <a:pt x="173" y="155"/>
                    <a:pt x="173" y="155"/>
                    <a:pt x="173" y="155"/>
                  </a:cubicBezTo>
                  <a:cubicBezTo>
                    <a:pt x="179" y="169"/>
                    <a:pt x="180" y="180"/>
                    <a:pt x="176" y="18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solidFill>
                  <a:srgbClr val="FFFFFF"/>
                </a:solidFill>
              </a:endParaRPr>
            </a:p>
          </p:txBody>
        </p:sp>
        <p:sp>
          <p:nvSpPr>
            <p:cNvPr id="84" name="Freeform 14"/>
            <p:cNvSpPr>
              <a:spLocks noEditPoints="1"/>
            </p:cNvSpPr>
            <p:nvPr/>
          </p:nvSpPr>
          <p:spPr bwMode="auto">
            <a:xfrm>
              <a:off x="812800" y="5770563"/>
              <a:ext cx="811213" cy="812800"/>
            </a:xfrm>
            <a:custGeom>
              <a:avLst/>
              <a:gdLst>
                <a:gd name="T0" fmla="*/ 99 w 101"/>
                <a:gd name="T1" fmla="*/ 35 h 101"/>
                <a:gd name="T2" fmla="*/ 99 w 101"/>
                <a:gd name="T3" fmla="*/ 35 h 101"/>
                <a:gd name="T4" fmla="*/ 99 w 101"/>
                <a:gd name="T5" fmla="*/ 35 h 101"/>
                <a:gd name="T6" fmla="*/ 99 w 101"/>
                <a:gd name="T7" fmla="*/ 35 h 101"/>
                <a:gd name="T8" fmla="*/ 98 w 101"/>
                <a:gd name="T9" fmla="*/ 35 h 101"/>
                <a:gd name="T10" fmla="*/ 98 w 101"/>
                <a:gd name="T11" fmla="*/ 35 h 101"/>
                <a:gd name="T12" fmla="*/ 98 w 101"/>
                <a:gd name="T13" fmla="*/ 34 h 101"/>
                <a:gd name="T14" fmla="*/ 98 w 101"/>
                <a:gd name="T15" fmla="*/ 34 h 101"/>
                <a:gd name="T16" fmla="*/ 98 w 101"/>
                <a:gd name="T17" fmla="*/ 34 h 101"/>
                <a:gd name="T18" fmla="*/ 98 w 101"/>
                <a:gd name="T19" fmla="*/ 34 h 101"/>
                <a:gd name="T20" fmla="*/ 97 w 101"/>
                <a:gd name="T21" fmla="*/ 34 h 101"/>
                <a:gd name="T22" fmla="*/ 97 w 101"/>
                <a:gd name="T23" fmla="*/ 34 h 101"/>
                <a:gd name="T24" fmla="*/ 96 w 101"/>
                <a:gd name="T25" fmla="*/ 34 h 101"/>
                <a:gd name="T26" fmla="*/ 74 w 101"/>
                <a:gd name="T27" fmla="*/ 40 h 101"/>
                <a:gd name="T28" fmla="*/ 51 w 101"/>
                <a:gd name="T29" fmla="*/ 0 h 101"/>
                <a:gd name="T30" fmla="*/ 26 w 101"/>
                <a:gd name="T31" fmla="*/ 39 h 101"/>
                <a:gd name="T32" fmla="*/ 6 w 101"/>
                <a:gd name="T33" fmla="*/ 34 h 101"/>
                <a:gd name="T34" fmla="*/ 6 w 101"/>
                <a:gd name="T35" fmla="*/ 33 h 101"/>
                <a:gd name="T36" fmla="*/ 3 w 101"/>
                <a:gd name="T37" fmla="*/ 35 h 101"/>
                <a:gd name="T38" fmla="*/ 3 w 101"/>
                <a:gd name="T39" fmla="*/ 35 h 101"/>
                <a:gd name="T40" fmla="*/ 3 w 101"/>
                <a:gd name="T41" fmla="*/ 35 h 101"/>
                <a:gd name="T42" fmla="*/ 0 w 101"/>
                <a:gd name="T43" fmla="*/ 50 h 101"/>
                <a:gd name="T44" fmla="*/ 51 w 101"/>
                <a:gd name="T45" fmla="*/ 101 h 101"/>
                <a:gd name="T46" fmla="*/ 101 w 101"/>
                <a:gd name="T47" fmla="*/ 50 h 101"/>
                <a:gd name="T48" fmla="*/ 99 w 101"/>
                <a:gd name="T49" fmla="*/ 35 h 101"/>
                <a:gd name="T50" fmla="*/ 99 w 101"/>
                <a:gd name="T51" fmla="*/ 35 h 101"/>
                <a:gd name="T52" fmla="*/ 51 w 101"/>
                <a:gd name="T53" fmla="*/ 5 h 101"/>
                <a:gd name="T54" fmla="*/ 70 w 101"/>
                <a:gd name="T55" fmla="*/ 42 h 101"/>
                <a:gd name="T56" fmla="*/ 52 w 101"/>
                <a:gd name="T57" fmla="*/ 60 h 101"/>
                <a:gd name="T58" fmla="*/ 31 w 101"/>
                <a:gd name="T59" fmla="*/ 41 h 101"/>
                <a:gd name="T60" fmla="*/ 51 w 101"/>
                <a:gd name="T61" fmla="*/ 5 h 101"/>
                <a:gd name="T62" fmla="*/ 5 w 101"/>
                <a:gd name="T63" fmla="*/ 50 h 101"/>
                <a:gd name="T64" fmla="*/ 7 w 101"/>
                <a:gd name="T65" fmla="*/ 38 h 101"/>
                <a:gd name="T66" fmla="*/ 49 w 101"/>
                <a:gd name="T67" fmla="*/ 64 h 101"/>
                <a:gd name="T68" fmla="*/ 41 w 101"/>
                <a:gd name="T69" fmla="*/ 93 h 101"/>
                <a:gd name="T70" fmla="*/ 41 w 101"/>
                <a:gd name="T71" fmla="*/ 95 h 101"/>
                <a:gd name="T72" fmla="*/ 5 w 101"/>
                <a:gd name="T73" fmla="*/ 50 h 101"/>
                <a:gd name="T74" fmla="*/ 51 w 101"/>
                <a:gd name="T75" fmla="*/ 96 h 101"/>
                <a:gd name="T76" fmla="*/ 46 w 101"/>
                <a:gd name="T77" fmla="*/ 96 h 101"/>
                <a:gd name="T78" fmla="*/ 46 w 101"/>
                <a:gd name="T79" fmla="*/ 93 h 101"/>
                <a:gd name="T80" fmla="*/ 95 w 101"/>
                <a:gd name="T81" fmla="*/ 39 h 101"/>
                <a:gd name="T82" fmla="*/ 96 w 101"/>
                <a:gd name="T83" fmla="*/ 50 h 101"/>
                <a:gd name="T84" fmla="*/ 51 w 101"/>
                <a:gd name="T85" fmla="*/ 9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1" h="101">
                  <a:moveTo>
                    <a:pt x="99" y="35"/>
                  </a:move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8" y="35"/>
                    <a:pt x="98" y="35"/>
                    <a:pt x="98" y="35"/>
                  </a:cubicBezTo>
                  <a:cubicBezTo>
                    <a:pt x="98" y="35"/>
                    <a:pt x="98" y="35"/>
                    <a:pt x="98" y="35"/>
                  </a:cubicBezTo>
                  <a:cubicBezTo>
                    <a:pt x="98" y="34"/>
                    <a:pt x="98" y="34"/>
                    <a:pt x="98" y="34"/>
                  </a:cubicBezTo>
                  <a:cubicBezTo>
                    <a:pt x="98" y="34"/>
                    <a:pt x="98" y="34"/>
                    <a:pt x="98" y="34"/>
                  </a:cubicBezTo>
                  <a:cubicBezTo>
                    <a:pt x="98" y="34"/>
                    <a:pt x="98" y="34"/>
                    <a:pt x="98" y="34"/>
                  </a:cubicBezTo>
                  <a:cubicBezTo>
                    <a:pt x="98" y="34"/>
                    <a:pt x="98" y="34"/>
                    <a:pt x="98" y="34"/>
                  </a:cubicBezTo>
                  <a:cubicBezTo>
                    <a:pt x="97" y="34"/>
                    <a:pt x="97" y="34"/>
                    <a:pt x="97" y="34"/>
                  </a:cubicBezTo>
                  <a:cubicBezTo>
                    <a:pt x="97" y="34"/>
                    <a:pt x="97" y="34"/>
                    <a:pt x="97" y="34"/>
                  </a:cubicBezTo>
                  <a:cubicBezTo>
                    <a:pt x="97" y="34"/>
                    <a:pt x="96" y="34"/>
                    <a:pt x="96" y="34"/>
                  </a:cubicBezTo>
                  <a:cubicBezTo>
                    <a:pt x="88" y="34"/>
                    <a:pt x="81" y="36"/>
                    <a:pt x="74" y="40"/>
                  </a:cubicBezTo>
                  <a:cubicBezTo>
                    <a:pt x="69" y="17"/>
                    <a:pt x="56" y="0"/>
                    <a:pt x="51" y="0"/>
                  </a:cubicBezTo>
                  <a:cubicBezTo>
                    <a:pt x="46" y="0"/>
                    <a:pt x="30" y="15"/>
                    <a:pt x="26" y="39"/>
                  </a:cubicBezTo>
                  <a:cubicBezTo>
                    <a:pt x="20" y="36"/>
                    <a:pt x="13" y="34"/>
                    <a:pt x="6" y="34"/>
                  </a:cubicBezTo>
                  <a:cubicBezTo>
                    <a:pt x="6" y="33"/>
                    <a:pt x="6" y="33"/>
                    <a:pt x="6" y="33"/>
                  </a:cubicBezTo>
                  <a:cubicBezTo>
                    <a:pt x="5" y="33"/>
                    <a:pt x="3" y="34"/>
                    <a:pt x="3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1" y="40"/>
                    <a:pt x="0" y="45"/>
                    <a:pt x="0" y="50"/>
                  </a:cubicBezTo>
                  <a:cubicBezTo>
                    <a:pt x="0" y="78"/>
                    <a:pt x="23" y="101"/>
                    <a:pt x="51" y="101"/>
                  </a:cubicBezTo>
                  <a:cubicBezTo>
                    <a:pt x="78" y="101"/>
                    <a:pt x="101" y="78"/>
                    <a:pt x="101" y="50"/>
                  </a:cubicBezTo>
                  <a:cubicBezTo>
                    <a:pt x="101" y="45"/>
                    <a:pt x="100" y="40"/>
                    <a:pt x="99" y="35"/>
                  </a:cubicBezTo>
                  <a:cubicBezTo>
                    <a:pt x="99" y="35"/>
                    <a:pt x="99" y="35"/>
                    <a:pt x="99" y="35"/>
                  </a:cubicBezTo>
                  <a:close/>
                  <a:moveTo>
                    <a:pt x="51" y="5"/>
                  </a:moveTo>
                  <a:cubicBezTo>
                    <a:pt x="53" y="6"/>
                    <a:pt x="66" y="20"/>
                    <a:pt x="70" y="42"/>
                  </a:cubicBezTo>
                  <a:cubicBezTo>
                    <a:pt x="63" y="47"/>
                    <a:pt x="57" y="53"/>
                    <a:pt x="52" y="60"/>
                  </a:cubicBezTo>
                  <a:cubicBezTo>
                    <a:pt x="46" y="52"/>
                    <a:pt x="39" y="45"/>
                    <a:pt x="31" y="41"/>
                  </a:cubicBezTo>
                  <a:cubicBezTo>
                    <a:pt x="34" y="19"/>
                    <a:pt x="48" y="5"/>
                    <a:pt x="51" y="5"/>
                  </a:cubicBezTo>
                  <a:close/>
                  <a:moveTo>
                    <a:pt x="5" y="50"/>
                  </a:moveTo>
                  <a:cubicBezTo>
                    <a:pt x="5" y="46"/>
                    <a:pt x="6" y="42"/>
                    <a:pt x="7" y="38"/>
                  </a:cubicBezTo>
                  <a:cubicBezTo>
                    <a:pt x="24" y="40"/>
                    <a:pt x="40" y="49"/>
                    <a:pt x="49" y="64"/>
                  </a:cubicBezTo>
                  <a:cubicBezTo>
                    <a:pt x="44" y="73"/>
                    <a:pt x="41" y="83"/>
                    <a:pt x="41" y="93"/>
                  </a:cubicBezTo>
                  <a:cubicBezTo>
                    <a:pt x="41" y="94"/>
                    <a:pt x="41" y="94"/>
                    <a:pt x="41" y="95"/>
                  </a:cubicBezTo>
                  <a:cubicBezTo>
                    <a:pt x="21" y="91"/>
                    <a:pt x="5" y="72"/>
                    <a:pt x="5" y="50"/>
                  </a:cubicBezTo>
                  <a:close/>
                  <a:moveTo>
                    <a:pt x="51" y="96"/>
                  </a:moveTo>
                  <a:cubicBezTo>
                    <a:pt x="49" y="96"/>
                    <a:pt x="48" y="96"/>
                    <a:pt x="46" y="96"/>
                  </a:cubicBezTo>
                  <a:cubicBezTo>
                    <a:pt x="46" y="95"/>
                    <a:pt x="46" y="94"/>
                    <a:pt x="46" y="93"/>
                  </a:cubicBezTo>
                  <a:cubicBezTo>
                    <a:pt x="46" y="65"/>
                    <a:pt x="67" y="42"/>
                    <a:pt x="95" y="39"/>
                  </a:cubicBezTo>
                  <a:cubicBezTo>
                    <a:pt x="96" y="42"/>
                    <a:pt x="96" y="46"/>
                    <a:pt x="96" y="50"/>
                  </a:cubicBezTo>
                  <a:cubicBezTo>
                    <a:pt x="96" y="75"/>
                    <a:pt x="76" y="96"/>
                    <a:pt x="51" y="9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solidFill>
                  <a:srgbClr val="FFFFFF"/>
                </a:solidFill>
              </a:endParaRPr>
            </a:p>
          </p:txBody>
        </p:sp>
      </p:grpSp>
      <p:grpSp>
        <p:nvGrpSpPr>
          <p:cNvPr id="93" name="Group 60"/>
          <p:cNvGrpSpPr>
            <a:grpSpLocks noChangeAspect="1"/>
          </p:cNvGrpSpPr>
          <p:nvPr/>
        </p:nvGrpSpPr>
        <p:grpSpPr>
          <a:xfrm>
            <a:off x="4508189" y="2433221"/>
            <a:ext cx="788523" cy="685939"/>
            <a:chOff x="3486150" y="5151438"/>
            <a:chExt cx="1830388" cy="1592262"/>
          </a:xfrm>
        </p:grpSpPr>
        <p:sp>
          <p:nvSpPr>
            <p:cNvPr id="94" name="Freeform 22"/>
            <p:cNvSpPr>
              <a:spLocks noEditPoints="1"/>
            </p:cNvSpPr>
            <p:nvPr/>
          </p:nvSpPr>
          <p:spPr bwMode="auto">
            <a:xfrm>
              <a:off x="3486150" y="5151438"/>
              <a:ext cx="1830388" cy="1592262"/>
            </a:xfrm>
            <a:custGeom>
              <a:avLst/>
              <a:gdLst>
                <a:gd name="T0" fmla="*/ 226 w 228"/>
                <a:gd name="T1" fmla="*/ 75 h 198"/>
                <a:gd name="T2" fmla="*/ 211 w 228"/>
                <a:gd name="T3" fmla="*/ 64 h 198"/>
                <a:gd name="T4" fmla="*/ 211 w 228"/>
                <a:gd name="T5" fmla="*/ 64 h 198"/>
                <a:gd name="T6" fmla="*/ 115 w 228"/>
                <a:gd name="T7" fmla="*/ 0 h 198"/>
                <a:gd name="T8" fmla="*/ 112 w 228"/>
                <a:gd name="T9" fmla="*/ 0 h 198"/>
                <a:gd name="T10" fmla="*/ 71 w 228"/>
                <a:gd name="T11" fmla="*/ 28 h 198"/>
                <a:gd name="T12" fmla="*/ 71 w 228"/>
                <a:gd name="T13" fmla="*/ 10 h 198"/>
                <a:gd name="T14" fmla="*/ 69 w 228"/>
                <a:gd name="T15" fmla="*/ 8 h 198"/>
                <a:gd name="T16" fmla="*/ 41 w 228"/>
                <a:gd name="T17" fmla="*/ 8 h 198"/>
                <a:gd name="T18" fmla="*/ 41 w 228"/>
                <a:gd name="T19" fmla="*/ 8 h 198"/>
                <a:gd name="T20" fmla="*/ 40 w 228"/>
                <a:gd name="T21" fmla="*/ 9 h 198"/>
                <a:gd name="T22" fmla="*/ 39 w 228"/>
                <a:gd name="T23" fmla="*/ 10 h 198"/>
                <a:gd name="T24" fmla="*/ 39 w 228"/>
                <a:gd name="T25" fmla="*/ 49 h 198"/>
                <a:gd name="T26" fmla="*/ 1 w 228"/>
                <a:gd name="T27" fmla="*/ 75 h 198"/>
                <a:gd name="T28" fmla="*/ 1 w 228"/>
                <a:gd name="T29" fmla="*/ 78 h 198"/>
                <a:gd name="T30" fmla="*/ 4 w 228"/>
                <a:gd name="T31" fmla="*/ 78 h 198"/>
                <a:gd name="T32" fmla="*/ 19 w 228"/>
                <a:gd name="T33" fmla="*/ 68 h 198"/>
                <a:gd name="T34" fmla="*/ 19 w 228"/>
                <a:gd name="T35" fmla="*/ 196 h 198"/>
                <a:gd name="T36" fmla="*/ 22 w 228"/>
                <a:gd name="T37" fmla="*/ 198 h 198"/>
                <a:gd name="T38" fmla="*/ 209 w 228"/>
                <a:gd name="T39" fmla="*/ 198 h 198"/>
                <a:gd name="T40" fmla="*/ 212 w 228"/>
                <a:gd name="T41" fmla="*/ 196 h 198"/>
                <a:gd name="T42" fmla="*/ 212 w 228"/>
                <a:gd name="T43" fmla="*/ 70 h 198"/>
                <a:gd name="T44" fmla="*/ 224 w 228"/>
                <a:gd name="T45" fmla="*/ 78 h 198"/>
                <a:gd name="T46" fmla="*/ 225 w 228"/>
                <a:gd name="T47" fmla="*/ 79 h 198"/>
                <a:gd name="T48" fmla="*/ 227 w 228"/>
                <a:gd name="T49" fmla="*/ 78 h 198"/>
                <a:gd name="T50" fmla="*/ 226 w 228"/>
                <a:gd name="T51" fmla="*/ 75 h 198"/>
                <a:gd name="T52" fmla="*/ 44 w 228"/>
                <a:gd name="T53" fmla="*/ 13 h 198"/>
                <a:gd name="T54" fmla="*/ 67 w 228"/>
                <a:gd name="T55" fmla="*/ 13 h 198"/>
                <a:gd name="T56" fmla="*/ 67 w 228"/>
                <a:gd name="T57" fmla="*/ 31 h 198"/>
                <a:gd name="T58" fmla="*/ 44 w 228"/>
                <a:gd name="T59" fmla="*/ 46 h 198"/>
                <a:gd name="T60" fmla="*/ 44 w 228"/>
                <a:gd name="T61" fmla="*/ 13 h 198"/>
                <a:gd name="T62" fmla="*/ 207 w 228"/>
                <a:gd name="T63" fmla="*/ 194 h 198"/>
                <a:gd name="T64" fmla="*/ 24 w 228"/>
                <a:gd name="T65" fmla="*/ 194 h 198"/>
                <a:gd name="T66" fmla="*/ 24 w 228"/>
                <a:gd name="T67" fmla="*/ 65 h 198"/>
                <a:gd name="T68" fmla="*/ 43 w 228"/>
                <a:gd name="T69" fmla="*/ 53 h 198"/>
                <a:gd name="T70" fmla="*/ 43 w 228"/>
                <a:gd name="T71" fmla="*/ 53 h 198"/>
                <a:gd name="T72" fmla="*/ 70 w 228"/>
                <a:gd name="T73" fmla="*/ 34 h 198"/>
                <a:gd name="T74" fmla="*/ 70 w 228"/>
                <a:gd name="T75" fmla="*/ 34 h 198"/>
                <a:gd name="T76" fmla="*/ 114 w 228"/>
                <a:gd name="T77" fmla="*/ 5 h 198"/>
                <a:gd name="T78" fmla="*/ 207 w 228"/>
                <a:gd name="T79" fmla="*/ 67 h 198"/>
                <a:gd name="T80" fmla="*/ 207 w 228"/>
                <a:gd name="T81" fmla="*/ 194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8" h="198">
                  <a:moveTo>
                    <a:pt x="226" y="75"/>
                  </a:moveTo>
                  <a:cubicBezTo>
                    <a:pt x="211" y="64"/>
                    <a:pt x="211" y="64"/>
                    <a:pt x="211" y="64"/>
                  </a:cubicBezTo>
                  <a:cubicBezTo>
                    <a:pt x="211" y="64"/>
                    <a:pt x="211" y="64"/>
                    <a:pt x="211" y="64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4" y="0"/>
                    <a:pt x="113" y="0"/>
                    <a:pt x="112" y="0"/>
                  </a:cubicBezTo>
                  <a:cubicBezTo>
                    <a:pt x="71" y="28"/>
                    <a:pt x="71" y="28"/>
                    <a:pt x="71" y="28"/>
                  </a:cubicBezTo>
                  <a:cubicBezTo>
                    <a:pt x="71" y="10"/>
                    <a:pt x="71" y="10"/>
                    <a:pt x="71" y="10"/>
                  </a:cubicBezTo>
                  <a:cubicBezTo>
                    <a:pt x="71" y="9"/>
                    <a:pt x="70" y="8"/>
                    <a:pt x="69" y="8"/>
                  </a:cubicBezTo>
                  <a:cubicBezTo>
                    <a:pt x="41" y="8"/>
                    <a:pt x="41" y="8"/>
                    <a:pt x="41" y="8"/>
                  </a:cubicBezTo>
                  <a:cubicBezTo>
                    <a:pt x="41" y="8"/>
                    <a:pt x="41" y="8"/>
                    <a:pt x="41" y="8"/>
                  </a:cubicBezTo>
                  <a:cubicBezTo>
                    <a:pt x="41" y="8"/>
                    <a:pt x="40" y="8"/>
                    <a:pt x="40" y="9"/>
                  </a:cubicBezTo>
                  <a:cubicBezTo>
                    <a:pt x="39" y="9"/>
                    <a:pt x="39" y="10"/>
                    <a:pt x="39" y="10"/>
                  </a:cubicBezTo>
                  <a:cubicBezTo>
                    <a:pt x="39" y="49"/>
                    <a:pt x="39" y="49"/>
                    <a:pt x="39" y="49"/>
                  </a:cubicBezTo>
                  <a:cubicBezTo>
                    <a:pt x="1" y="75"/>
                    <a:pt x="1" y="75"/>
                    <a:pt x="1" y="75"/>
                  </a:cubicBezTo>
                  <a:cubicBezTo>
                    <a:pt x="0" y="75"/>
                    <a:pt x="0" y="77"/>
                    <a:pt x="1" y="78"/>
                  </a:cubicBezTo>
                  <a:cubicBezTo>
                    <a:pt x="1" y="79"/>
                    <a:pt x="3" y="79"/>
                    <a:pt x="4" y="78"/>
                  </a:cubicBezTo>
                  <a:cubicBezTo>
                    <a:pt x="19" y="68"/>
                    <a:pt x="19" y="68"/>
                    <a:pt x="19" y="68"/>
                  </a:cubicBezTo>
                  <a:cubicBezTo>
                    <a:pt x="19" y="196"/>
                    <a:pt x="19" y="196"/>
                    <a:pt x="19" y="196"/>
                  </a:cubicBezTo>
                  <a:cubicBezTo>
                    <a:pt x="19" y="197"/>
                    <a:pt x="20" y="198"/>
                    <a:pt x="22" y="198"/>
                  </a:cubicBezTo>
                  <a:cubicBezTo>
                    <a:pt x="209" y="198"/>
                    <a:pt x="209" y="198"/>
                    <a:pt x="209" y="198"/>
                  </a:cubicBezTo>
                  <a:cubicBezTo>
                    <a:pt x="211" y="198"/>
                    <a:pt x="212" y="197"/>
                    <a:pt x="212" y="196"/>
                  </a:cubicBezTo>
                  <a:cubicBezTo>
                    <a:pt x="212" y="70"/>
                    <a:pt x="212" y="70"/>
                    <a:pt x="212" y="70"/>
                  </a:cubicBezTo>
                  <a:cubicBezTo>
                    <a:pt x="224" y="78"/>
                    <a:pt x="224" y="78"/>
                    <a:pt x="224" y="78"/>
                  </a:cubicBezTo>
                  <a:cubicBezTo>
                    <a:pt x="224" y="79"/>
                    <a:pt x="225" y="79"/>
                    <a:pt x="225" y="79"/>
                  </a:cubicBezTo>
                  <a:cubicBezTo>
                    <a:pt x="226" y="79"/>
                    <a:pt x="226" y="78"/>
                    <a:pt x="227" y="78"/>
                  </a:cubicBezTo>
                  <a:cubicBezTo>
                    <a:pt x="228" y="77"/>
                    <a:pt x="227" y="75"/>
                    <a:pt x="226" y="75"/>
                  </a:cubicBezTo>
                  <a:close/>
                  <a:moveTo>
                    <a:pt x="44" y="13"/>
                  </a:moveTo>
                  <a:cubicBezTo>
                    <a:pt x="67" y="13"/>
                    <a:pt x="67" y="13"/>
                    <a:pt x="67" y="13"/>
                  </a:cubicBezTo>
                  <a:cubicBezTo>
                    <a:pt x="67" y="31"/>
                    <a:pt x="67" y="31"/>
                    <a:pt x="67" y="31"/>
                  </a:cubicBezTo>
                  <a:cubicBezTo>
                    <a:pt x="44" y="46"/>
                    <a:pt x="44" y="46"/>
                    <a:pt x="44" y="46"/>
                  </a:cubicBezTo>
                  <a:lnTo>
                    <a:pt x="44" y="13"/>
                  </a:lnTo>
                  <a:close/>
                  <a:moveTo>
                    <a:pt x="207" y="194"/>
                  </a:moveTo>
                  <a:cubicBezTo>
                    <a:pt x="24" y="194"/>
                    <a:pt x="24" y="194"/>
                    <a:pt x="24" y="194"/>
                  </a:cubicBezTo>
                  <a:cubicBezTo>
                    <a:pt x="24" y="65"/>
                    <a:pt x="24" y="65"/>
                    <a:pt x="24" y="65"/>
                  </a:cubicBezTo>
                  <a:cubicBezTo>
                    <a:pt x="43" y="53"/>
                    <a:pt x="43" y="53"/>
                    <a:pt x="43" y="53"/>
                  </a:cubicBezTo>
                  <a:cubicBezTo>
                    <a:pt x="43" y="53"/>
                    <a:pt x="43" y="53"/>
                    <a:pt x="43" y="53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114" y="5"/>
                    <a:pt x="114" y="5"/>
                    <a:pt x="114" y="5"/>
                  </a:cubicBezTo>
                  <a:cubicBezTo>
                    <a:pt x="207" y="67"/>
                    <a:pt x="207" y="67"/>
                    <a:pt x="207" y="67"/>
                  </a:cubicBezTo>
                  <a:lnTo>
                    <a:pt x="207" y="1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solidFill>
                  <a:srgbClr val="FFFFFF"/>
                </a:solidFill>
              </a:endParaRPr>
            </a:p>
          </p:txBody>
        </p:sp>
        <p:sp>
          <p:nvSpPr>
            <p:cNvPr id="95" name="Freeform 23"/>
            <p:cNvSpPr>
              <a:spLocks noEditPoints="1"/>
            </p:cNvSpPr>
            <p:nvPr/>
          </p:nvSpPr>
          <p:spPr bwMode="auto">
            <a:xfrm>
              <a:off x="4105275" y="5649913"/>
              <a:ext cx="593725" cy="587375"/>
            </a:xfrm>
            <a:custGeom>
              <a:avLst/>
              <a:gdLst>
                <a:gd name="T0" fmla="*/ 24 w 74"/>
                <a:gd name="T1" fmla="*/ 2 h 73"/>
                <a:gd name="T2" fmla="*/ 24 w 74"/>
                <a:gd name="T3" fmla="*/ 24 h 73"/>
                <a:gd name="T4" fmla="*/ 2 w 74"/>
                <a:gd name="T5" fmla="*/ 24 h 73"/>
                <a:gd name="T6" fmla="*/ 1 w 74"/>
                <a:gd name="T7" fmla="*/ 25 h 73"/>
                <a:gd name="T8" fmla="*/ 0 w 74"/>
                <a:gd name="T9" fmla="*/ 26 h 73"/>
                <a:gd name="T10" fmla="*/ 0 w 74"/>
                <a:gd name="T11" fmla="*/ 47 h 73"/>
                <a:gd name="T12" fmla="*/ 2 w 74"/>
                <a:gd name="T13" fmla="*/ 49 h 73"/>
                <a:gd name="T14" fmla="*/ 24 w 74"/>
                <a:gd name="T15" fmla="*/ 49 h 73"/>
                <a:gd name="T16" fmla="*/ 24 w 74"/>
                <a:gd name="T17" fmla="*/ 71 h 73"/>
                <a:gd name="T18" fmla="*/ 26 w 74"/>
                <a:gd name="T19" fmla="*/ 73 h 73"/>
                <a:gd name="T20" fmla="*/ 47 w 74"/>
                <a:gd name="T21" fmla="*/ 73 h 73"/>
                <a:gd name="T22" fmla="*/ 49 w 74"/>
                <a:gd name="T23" fmla="*/ 71 h 73"/>
                <a:gd name="T24" fmla="*/ 49 w 74"/>
                <a:gd name="T25" fmla="*/ 49 h 73"/>
                <a:gd name="T26" fmla="*/ 71 w 74"/>
                <a:gd name="T27" fmla="*/ 49 h 73"/>
                <a:gd name="T28" fmla="*/ 73 w 74"/>
                <a:gd name="T29" fmla="*/ 48 h 73"/>
                <a:gd name="T30" fmla="*/ 74 w 74"/>
                <a:gd name="T31" fmla="*/ 47 h 73"/>
                <a:gd name="T32" fmla="*/ 74 w 74"/>
                <a:gd name="T33" fmla="*/ 26 h 73"/>
                <a:gd name="T34" fmla="*/ 71 w 74"/>
                <a:gd name="T35" fmla="*/ 24 h 73"/>
                <a:gd name="T36" fmla="*/ 49 w 74"/>
                <a:gd name="T37" fmla="*/ 24 h 73"/>
                <a:gd name="T38" fmla="*/ 49 w 74"/>
                <a:gd name="T39" fmla="*/ 2 h 73"/>
                <a:gd name="T40" fmla="*/ 47 w 74"/>
                <a:gd name="T41" fmla="*/ 0 h 73"/>
                <a:gd name="T42" fmla="*/ 26 w 74"/>
                <a:gd name="T43" fmla="*/ 0 h 73"/>
                <a:gd name="T44" fmla="*/ 24 w 74"/>
                <a:gd name="T45" fmla="*/ 2 h 73"/>
                <a:gd name="T46" fmla="*/ 29 w 74"/>
                <a:gd name="T47" fmla="*/ 26 h 73"/>
                <a:gd name="T48" fmla="*/ 29 w 74"/>
                <a:gd name="T49" fmla="*/ 4 h 73"/>
                <a:gd name="T50" fmla="*/ 45 w 74"/>
                <a:gd name="T51" fmla="*/ 4 h 73"/>
                <a:gd name="T52" fmla="*/ 45 w 74"/>
                <a:gd name="T53" fmla="*/ 26 h 73"/>
                <a:gd name="T54" fmla="*/ 47 w 74"/>
                <a:gd name="T55" fmla="*/ 29 h 73"/>
                <a:gd name="T56" fmla="*/ 69 w 74"/>
                <a:gd name="T57" fmla="*/ 29 h 73"/>
                <a:gd name="T58" fmla="*/ 69 w 74"/>
                <a:gd name="T59" fmla="*/ 45 h 73"/>
                <a:gd name="T60" fmla="*/ 47 w 74"/>
                <a:gd name="T61" fmla="*/ 45 h 73"/>
                <a:gd name="T62" fmla="*/ 45 w 74"/>
                <a:gd name="T63" fmla="*/ 47 h 73"/>
                <a:gd name="T64" fmla="*/ 45 w 74"/>
                <a:gd name="T65" fmla="*/ 69 h 73"/>
                <a:gd name="T66" fmla="*/ 29 w 74"/>
                <a:gd name="T67" fmla="*/ 69 h 73"/>
                <a:gd name="T68" fmla="*/ 29 w 74"/>
                <a:gd name="T69" fmla="*/ 47 h 73"/>
                <a:gd name="T70" fmla="*/ 26 w 74"/>
                <a:gd name="T71" fmla="*/ 45 h 73"/>
                <a:gd name="T72" fmla="*/ 5 w 74"/>
                <a:gd name="T73" fmla="*/ 45 h 73"/>
                <a:gd name="T74" fmla="*/ 5 w 74"/>
                <a:gd name="T75" fmla="*/ 29 h 73"/>
                <a:gd name="T76" fmla="*/ 26 w 74"/>
                <a:gd name="T77" fmla="*/ 29 h 73"/>
                <a:gd name="T78" fmla="*/ 29 w 74"/>
                <a:gd name="T79" fmla="*/ 2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4" h="73">
                  <a:moveTo>
                    <a:pt x="24" y="2"/>
                  </a:moveTo>
                  <a:cubicBezTo>
                    <a:pt x="24" y="24"/>
                    <a:pt x="24" y="24"/>
                    <a:pt x="24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1" y="24"/>
                    <a:pt x="1" y="25"/>
                  </a:cubicBezTo>
                  <a:cubicBezTo>
                    <a:pt x="0" y="25"/>
                    <a:pt x="0" y="26"/>
                    <a:pt x="0" y="26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48"/>
                    <a:pt x="1" y="49"/>
                    <a:pt x="2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71"/>
                    <a:pt x="24" y="71"/>
                    <a:pt x="24" y="71"/>
                  </a:cubicBezTo>
                  <a:cubicBezTo>
                    <a:pt x="24" y="72"/>
                    <a:pt x="25" y="73"/>
                    <a:pt x="26" y="73"/>
                  </a:cubicBezTo>
                  <a:cubicBezTo>
                    <a:pt x="47" y="73"/>
                    <a:pt x="47" y="73"/>
                    <a:pt x="47" y="73"/>
                  </a:cubicBezTo>
                  <a:cubicBezTo>
                    <a:pt x="48" y="73"/>
                    <a:pt x="49" y="72"/>
                    <a:pt x="49" y="71"/>
                  </a:cubicBezTo>
                  <a:cubicBezTo>
                    <a:pt x="49" y="49"/>
                    <a:pt x="49" y="49"/>
                    <a:pt x="49" y="49"/>
                  </a:cubicBezTo>
                  <a:cubicBezTo>
                    <a:pt x="71" y="49"/>
                    <a:pt x="71" y="49"/>
                    <a:pt x="71" y="49"/>
                  </a:cubicBezTo>
                  <a:cubicBezTo>
                    <a:pt x="72" y="49"/>
                    <a:pt x="73" y="49"/>
                    <a:pt x="73" y="48"/>
                  </a:cubicBezTo>
                  <a:cubicBezTo>
                    <a:pt x="73" y="48"/>
                    <a:pt x="74" y="47"/>
                    <a:pt x="74" y="47"/>
                  </a:cubicBezTo>
                  <a:cubicBezTo>
                    <a:pt x="74" y="26"/>
                    <a:pt x="74" y="26"/>
                    <a:pt x="74" y="26"/>
                  </a:cubicBezTo>
                  <a:cubicBezTo>
                    <a:pt x="74" y="25"/>
                    <a:pt x="73" y="24"/>
                    <a:pt x="71" y="24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49" y="2"/>
                    <a:pt x="49" y="2"/>
                    <a:pt x="49" y="2"/>
                  </a:cubicBezTo>
                  <a:cubicBezTo>
                    <a:pt x="49" y="1"/>
                    <a:pt x="48" y="0"/>
                    <a:pt x="47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5" y="0"/>
                    <a:pt x="24" y="1"/>
                    <a:pt x="24" y="2"/>
                  </a:cubicBezTo>
                  <a:close/>
                  <a:moveTo>
                    <a:pt x="29" y="26"/>
                  </a:moveTo>
                  <a:cubicBezTo>
                    <a:pt x="29" y="4"/>
                    <a:pt x="29" y="4"/>
                    <a:pt x="29" y="4"/>
                  </a:cubicBezTo>
                  <a:cubicBezTo>
                    <a:pt x="45" y="4"/>
                    <a:pt x="45" y="4"/>
                    <a:pt x="45" y="4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5" y="28"/>
                    <a:pt x="46" y="29"/>
                    <a:pt x="47" y="29"/>
                  </a:cubicBezTo>
                  <a:cubicBezTo>
                    <a:pt x="69" y="29"/>
                    <a:pt x="69" y="29"/>
                    <a:pt x="69" y="29"/>
                  </a:cubicBezTo>
                  <a:cubicBezTo>
                    <a:pt x="69" y="45"/>
                    <a:pt x="69" y="45"/>
                    <a:pt x="69" y="45"/>
                  </a:cubicBezTo>
                  <a:cubicBezTo>
                    <a:pt x="47" y="45"/>
                    <a:pt x="47" y="45"/>
                    <a:pt x="47" y="45"/>
                  </a:cubicBezTo>
                  <a:cubicBezTo>
                    <a:pt x="46" y="45"/>
                    <a:pt x="45" y="46"/>
                    <a:pt x="45" y="47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29" y="69"/>
                    <a:pt x="29" y="69"/>
                    <a:pt x="29" y="69"/>
                  </a:cubicBezTo>
                  <a:cubicBezTo>
                    <a:pt x="29" y="47"/>
                    <a:pt x="29" y="47"/>
                    <a:pt x="29" y="47"/>
                  </a:cubicBezTo>
                  <a:cubicBezTo>
                    <a:pt x="29" y="46"/>
                    <a:pt x="28" y="45"/>
                    <a:pt x="26" y="45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28" y="29"/>
                    <a:pt x="29" y="28"/>
                    <a:pt x="29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solidFill>
                  <a:srgbClr val="FFFFFF"/>
                </a:solidFill>
              </a:endParaRPr>
            </a:p>
          </p:txBody>
        </p:sp>
      </p:grpSp>
      <p:sp>
        <p:nvSpPr>
          <p:cNvPr id="97" name="Isosceles Triangle 63"/>
          <p:cNvSpPr>
            <a:spLocks noChangeAspect="1"/>
          </p:cNvSpPr>
          <p:nvPr/>
        </p:nvSpPr>
        <p:spPr>
          <a:xfrm rot="10800000">
            <a:off x="9525150" y="5159907"/>
            <a:ext cx="311789" cy="209563"/>
          </a:xfrm>
          <a:prstGeom prst="triangle">
            <a:avLst/>
          </a:prstGeom>
          <a:solidFill>
            <a:srgbClr val="FFFFFF">
              <a:alpha val="30196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rgbClr val="FFFFFF"/>
              </a:solidFill>
            </a:endParaRPr>
          </a:p>
        </p:txBody>
      </p:sp>
      <p:sp>
        <p:nvSpPr>
          <p:cNvPr id="98" name="Isosceles Triangle 64"/>
          <p:cNvSpPr>
            <a:spLocks noChangeAspect="1"/>
          </p:cNvSpPr>
          <p:nvPr/>
        </p:nvSpPr>
        <p:spPr>
          <a:xfrm rot="10800000">
            <a:off x="4746558" y="5176201"/>
            <a:ext cx="311789" cy="209563"/>
          </a:xfrm>
          <a:prstGeom prst="triangle">
            <a:avLst/>
          </a:prstGeom>
          <a:solidFill>
            <a:srgbClr val="FFFFFF">
              <a:alpha val="30196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rgbClr val="FFFFFF"/>
              </a:solidFill>
            </a:endParaRPr>
          </a:p>
        </p:txBody>
      </p:sp>
      <p:sp>
        <p:nvSpPr>
          <p:cNvPr id="99" name="Isosceles Triangle 65"/>
          <p:cNvSpPr>
            <a:spLocks noChangeAspect="1"/>
          </p:cNvSpPr>
          <p:nvPr/>
        </p:nvSpPr>
        <p:spPr>
          <a:xfrm rot="10800000">
            <a:off x="2341194" y="5176201"/>
            <a:ext cx="311789" cy="209563"/>
          </a:xfrm>
          <a:prstGeom prst="triangle">
            <a:avLst/>
          </a:prstGeom>
          <a:solidFill>
            <a:srgbClr val="FFFFFF">
              <a:alpha val="30196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rgbClr val="FFFFFF"/>
              </a:solidFill>
            </a:endParaRPr>
          </a:p>
        </p:txBody>
      </p:sp>
      <p:sp>
        <p:nvSpPr>
          <p:cNvPr id="51" name="Text Placeholder 2"/>
          <p:cNvSpPr txBox="1">
            <a:spLocks/>
          </p:cNvSpPr>
          <p:nvPr/>
        </p:nvSpPr>
        <p:spPr>
          <a:xfrm>
            <a:off x="1440000" y="1260000"/>
            <a:ext cx="7884876" cy="3753176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228594" indent="-228594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 kern="800" spc="-13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9306" indent="-230712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1600" kern="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7900" indent="-228594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6494" indent="-228594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1600" kern="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5089" indent="-228594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»"/>
              <a:defRPr sz="1600" kern="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pl-PL" sz="240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pl-PL" sz="2400" dirty="0" smtClean="0">
                <a:solidFill>
                  <a:schemeClr val="bg1">
                    <a:lumMod val="50000"/>
                  </a:schemeClr>
                </a:solidFill>
              </a:rPr>
              <a:t>§</a:t>
            </a:r>
            <a:r>
              <a:rPr lang="pl-PL" sz="2400" dirty="0">
                <a:solidFill>
                  <a:schemeClr val="bg1">
                    <a:lumMod val="50000"/>
                  </a:schemeClr>
                </a:solidFill>
              </a:rPr>
              <a:t> </a:t>
            </a:r>
            <a:r>
              <a:rPr lang="pl-PL" sz="2400" dirty="0" smtClean="0">
                <a:solidFill>
                  <a:schemeClr val="bg1">
                    <a:lumMod val="50000"/>
                  </a:schemeClr>
                </a:solidFill>
              </a:rPr>
              <a:t>25.3.</a:t>
            </a:r>
          </a:p>
          <a:p>
            <a:pPr marL="0" indent="0">
              <a:buNone/>
            </a:pPr>
            <a:r>
              <a:rPr lang="pl-PL" sz="2800" b="1" dirty="0" smtClean="0">
                <a:solidFill>
                  <a:srgbClr val="000000"/>
                </a:solidFill>
              </a:rPr>
              <a:t>W </a:t>
            </a:r>
            <a:r>
              <a:rPr lang="pl-PL" sz="2800" b="1" dirty="0">
                <a:solidFill>
                  <a:srgbClr val="000000"/>
                </a:solidFill>
              </a:rPr>
              <a:t>przypadku nieuwzględnienia </a:t>
            </a:r>
            <a:r>
              <a:rPr lang="pl-PL" sz="2800" b="1" dirty="0" smtClean="0">
                <a:solidFill>
                  <a:srgbClr val="000000"/>
                </a:solidFill>
              </a:rPr>
              <a:t>w </a:t>
            </a:r>
            <a:r>
              <a:rPr lang="pl-PL" sz="2800" b="1" dirty="0">
                <a:solidFill>
                  <a:srgbClr val="000000"/>
                </a:solidFill>
              </a:rPr>
              <a:t>ewaluacji </a:t>
            </a:r>
            <a:r>
              <a:rPr lang="pl-PL" sz="2800" b="1" dirty="0" smtClean="0">
                <a:solidFill>
                  <a:srgbClr val="000000"/>
                </a:solidFill>
              </a:rPr>
              <a:t/>
            </a:r>
            <a:br>
              <a:rPr lang="pl-PL" sz="2800" b="1" dirty="0" smtClean="0">
                <a:solidFill>
                  <a:srgbClr val="000000"/>
                </a:solidFill>
              </a:rPr>
            </a:br>
            <a:r>
              <a:rPr lang="pl-PL" sz="2800" b="1" dirty="0" smtClean="0">
                <a:solidFill>
                  <a:srgbClr val="000000"/>
                </a:solidFill>
              </a:rPr>
              <a:t>danego </a:t>
            </a:r>
            <a:r>
              <a:rPr lang="pl-PL" sz="2800" b="1" dirty="0">
                <a:solidFill>
                  <a:srgbClr val="000000"/>
                </a:solidFill>
              </a:rPr>
              <a:t>osiągnięcia </a:t>
            </a:r>
            <a:r>
              <a:rPr lang="pl-PL" sz="2800" b="1" dirty="0" smtClean="0">
                <a:solidFill>
                  <a:srgbClr val="000000"/>
                </a:solidFill>
              </a:rPr>
              <a:t>naukowego </a:t>
            </a:r>
            <a:r>
              <a:rPr lang="pl-PL" sz="2800" dirty="0" smtClean="0">
                <a:solidFill>
                  <a:srgbClr val="000000"/>
                </a:solidFill>
              </a:rPr>
              <a:t>…</a:t>
            </a:r>
            <a:br>
              <a:rPr lang="pl-PL" sz="2800" dirty="0" smtClean="0">
                <a:solidFill>
                  <a:srgbClr val="000000"/>
                </a:solidFill>
              </a:rPr>
            </a:br>
            <a:r>
              <a:rPr lang="pl-PL" sz="2800" b="1" dirty="0" smtClean="0">
                <a:solidFill>
                  <a:srgbClr val="C00000"/>
                </a:solidFill>
              </a:rPr>
              <a:t>nie </a:t>
            </a:r>
            <a:r>
              <a:rPr lang="pl-PL" sz="2800" b="1" dirty="0">
                <a:solidFill>
                  <a:srgbClr val="C00000"/>
                </a:solidFill>
              </a:rPr>
              <a:t>stosuje się ponownie </a:t>
            </a:r>
            <a:r>
              <a:rPr lang="pl-PL" sz="2800" b="1" dirty="0" smtClean="0">
                <a:solidFill>
                  <a:srgbClr val="C00000"/>
                </a:solidFill>
              </a:rPr>
              <a:t/>
            </a:r>
            <a:br>
              <a:rPr lang="pl-PL" sz="2800" b="1" dirty="0" smtClean="0">
                <a:solidFill>
                  <a:srgbClr val="C00000"/>
                </a:solidFill>
              </a:rPr>
            </a:br>
            <a:r>
              <a:rPr lang="pl-PL" sz="2800" b="1" dirty="0" smtClean="0">
                <a:solidFill>
                  <a:srgbClr val="C00000"/>
                </a:solidFill>
              </a:rPr>
              <a:t>algorytmu </a:t>
            </a:r>
            <a:r>
              <a:rPr lang="pl-PL" sz="2800" b="1" dirty="0">
                <a:solidFill>
                  <a:srgbClr val="C00000"/>
                </a:solidFill>
              </a:rPr>
              <a:t>optymalizującego</a:t>
            </a:r>
            <a:r>
              <a:rPr lang="pl-PL" sz="2800" dirty="0">
                <a:solidFill>
                  <a:srgbClr val="C00000"/>
                </a:solidFill>
              </a:rPr>
              <a:t>.</a:t>
            </a:r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417600" y="597600"/>
            <a:ext cx="11521280" cy="987351"/>
          </a:xfrm>
          <a:prstGeom prst="rect">
            <a:avLst/>
          </a:prstGeom>
        </p:spPr>
        <p:txBody>
          <a:bodyPr/>
          <a:lstStyle>
            <a:lvl1pPr algn="ctr" defTabSz="1219170" rtl="0" eaLnBrk="1" latinLnBrk="0" hangingPunct="1">
              <a:lnSpc>
                <a:spcPct val="86000"/>
              </a:lnSpc>
              <a:spcBef>
                <a:spcPct val="0"/>
              </a:spcBef>
              <a:buNone/>
              <a:defRPr sz="2800" kern="800" spc="-53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sz="3600" b="1" dirty="0" smtClean="0">
                <a:solidFill>
                  <a:srgbClr val="000000"/>
                </a:solidFill>
                <a:latin typeface="+mn-lt"/>
              </a:rPr>
              <a:t>Dane do ewaluacji</a:t>
            </a:r>
          </a:p>
        </p:txBody>
      </p:sp>
    </p:spTree>
    <p:extLst>
      <p:ext uri="{BB962C8B-B14F-4D97-AF65-F5344CB8AC3E}">
        <p14:creationId xmlns:p14="http://schemas.microsoft.com/office/powerpoint/2010/main" val="2476705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/>
      <p:bldP spid="70" grpId="0"/>
      <p:bldP spid="71" grpId="0"/>
      <p:bldP spid="73" grpId="0"/>
      <p:bldP spid="74" grpId="0"/>
      <p:bldP spid="81" grpId="0" animBg="1"/>
      <p:bldP spid="97" grpId="0" animBg="1"/>
      <p:bldP spid="98" grpId="0" animBg="1"/>
      <p:bldP spid="9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TextBox 21"/>
          <p:cNvSpPr txBox="1"/>
          <p:nvPr/>
        </p:nvSpPr>
        <p:spPr>
          <a:xfrm>
            <a:off x="1764234" y="1766868"/>
            <a:ext cx="5725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FFFFF"/>
                </a:solidFill>
              </a:rPr>
              <a:t>01</a:t>
            </a:r>
          </a:p>
        </p:txBody>
      </p:sp>
      <p:sp>
        <p:nvSpPr>
          <p:cNvPr id="70" name="TextBox 22"/>
          <p:cNvSpPr txBox="1"/>
          <p:nvPr/>
        </p:nvSpPr>
        <p:spPr>
          <a:xfrm>
            <a:off x="4160114" y="1766868"/>
            <a:ext cx="5725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FFFFF"/>
                </a:solidFill>
              </a:rPr>
              <a:t>02</a:t>
            </a:r>
          </a:p>
        </p:txBody>
      </p:sp>
      <p:sp>
        <p:nvSpPr>
          <p:cNvPr id="71" name="TextBox 24"/>
          <p:cNvSpPr txBox="1"/>
          <p:nvPr/>
        </p:nvSpPr>
        <p:spPr>
          <a:xfrm>
            <a:off x="6559389" y="1766868"/>
            <a:ext cx="5725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FFFFF"/>
                </a:solidFill>
              </a:rPr>
              <a:t>03</a:t>
            </a:r>
          </a:p>
        </p:txBody>
      </p:sp>
      <p:sp>
        <p:nvSpPr>
          <p:cNvPr id="73" name="TextBox 26"/>
          <p:cNvSpPr txBox="1"/>
          <p:nvPr/>
        </p:nvSpPr>
        <p:spPr>
          <a:xfrm>
            <a:off x="1034398" y="3169616"/>
            <a:ext cx="2925381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33" dirty="0">
                <a:solidFill>
                  <a:srgbClr val="FFFFFF"/>
                </a:solidFill>
              </a:rPr>
              <a:t>INFOGRAPHIC</a:t>
            </a:r>
          </a:p>
        </p:txBody>
      </p:sp>
      <p:sp>
        <p:nvSpPr>
          <p:cNvPr id="74" name="TextBox 27"/>
          <p:cNvSpPr txBox="1"/>
          <p:nvPr/>
        </p:nvSpPr>
        <p:spPr>
          <a:xfrm>
            <a:off x="3439760" y="3169616"/>
            <a:ext cx="2925381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33" dirty="0">
                <a:solidFill>
                  <a:srgbClr val="FFFFFF"/>
                </a:solidFill>
              </a:rPr>
              <a:t>INFOGRAPHIC</a:t>
            </a:r>
          </a:p>
        </p:txBody>
      </p:sp>
      <p:sp>
        <p:nvSpPr>
          <p:cNvPr id="81" name="Freeform 6"/>
          <p:cNvSpPr>
            <a:spLocks noChangeAspect="1" noEditPoints="1"/>
          </p:cNvSpPr>
          <p:nvPr/>
        </p:nvSpPr>
        <p:spPr bwMode="auto">
          <a:xfrm>
            <a:off x="9341876" y="2539001"/>
            <a:ext cx="702352" cy="588827"/>
          </a:xfrm>
          <a:custGeom>
            <a:avLst/>
            <a:gdLst>
              <a:gd name="T0" fmla="*/ 188 w 204"/>
              <a:gd name="T1" fmla="*/ 79 h 171"/>
              <a:gd name="T2" fmla="*/ 188 w 204"/>
              <a:gd name="T3" fmla="*/ 79 h 171"/>
              <a:gd name="T4" fmla="*/ 188 w 204"/>
              <a:gd name="T5" fmla="*/ 79 h 171"/>
              <a:gd name="T6" fmla="*/ 156 w 204"/>
              <a:gd name="T7" fmla="*/ 64 h 171"/>
              <a:gd name="T8" fmla="*/ 147 w 204"/>
              <a:gd name="T9" fmla="*/ 16 h 171"/>
              <a:gd name="T10" fmla="*/ 87 w 204"/>
              <a:gd name="T11" fmla="*/ 16 h 171"/>
              <a:gd name="T12" fmla="*/ 51 w 204"/>
              <a:gd name="T13" fmla="*/ 52 h 171"/>
              <a:gd name="T14" fmla="*/ 51 w 204"/>
              <a:gd name="T15" fmla="*/ 52 h 171"/>
              <a:gd name="T16" fmla="*/ 48 w 204"/>
              <a:gd name="T17" fmla="*/ 52 h 171"/>
              <a:gd name="T18" fmla="*/ 13 w 204"/>
              <a:gd name="T19" fmla="*/ 87 h 171"/>
              <a:gd name="T20" fmla="*/ 0 w 204"/>
              <a:gd name="T21" fmla="*/ 119 h 171"/>
              <a:gd name="T22" fmla="*/ 13 w 204"/>
              <a:gd name="T23" fmla="*/ 150 h 171"/>
              <a:gd name="T24" fmla="*/ 45 w 204"/>
              <a:gd name="T25" fmla="*/ 164 h 171"/>
              <a:gd name="T26" fmla="*/ 76 w 204"/>
              <a:gd name="T27" fmla="*/ 150 h 171"/>
              <a:gd name="T28" fmla="*/ 98 w 204"/>
              <a:gd name="T29" fmla="*/ 129 h 171"/>
              <a:gd name="T30" fmla="*/ 112 w 204"/>
              <a:gd name="T31" fmla="*/ 155 h 171"/>
              <a:gd name="T32" fmla="*/ 112 w 204"/>
              <a:gd name="T33" fmla="*/ 155 h 171"/>
              <a:gd name="T34" fmla="*/ 112 w 204"/>
              <a:gd name="T35" fmla="*/ 155 h 171"/>
              <a:gd name="T36" fmla="*/ 150 w 204"/>
              <a:gd name="T37" fmla="*/ 171 h 171"/>
              <a:gd name="T38" fmla="*/ 204 w 204"/>
              <a:gd name="T39" fmla="*/ 117 h 171"/>
              <a:gd name="T40" fmla="*/ 188 w 204"/>
              <a:gd name="T41" fmla="*/ 79 h 171"/>
              <a:gd name="T42" fmla="*/ 114 w 204"/>
              <a:gd name="T43" fmla="*/ 150 h 171"/>
              <a:gd name="T44" fmla="*/ 101 w 204"/>
              <a:gd name="T45" fmla="*/ 117 h 171"/>
              <a:gd name="T46" fmla="*/ 102 w 204"/>
              <a:gd name="T47" fmla="*/ 106 h 171"/>
              <a:gd name="T48" fmla="*/ 102 w 204"/>
              <a:gd name="T49" fmla="*/ 105 h 171"/>
              <a:gd name="T50" fmla="*/ 115 w 204"/>
              <a:gd name="T51" fmla="*/ 82 h 171"/>
              <a:gd name="T52" fmla="*/ 150 w 204"/>
              <a:gd name="T53" fmla="*/ 68 h 171"/>
              <a:gd name="T54" fmla="*/ 152 w 204"/>
              <a:gd name="T55" fmla="*/ 68 h 171"/>
              <a:gd name="T56" fmla="*/ 152 w 204"/>
              <a:gd name="T57" fmla="*/ 68 h 171"/>
              <a:gd name="T58" fmla="*/ 152 w 204"/>
              <a:gd name="T59" fmla="*/ 68 h 171"/>
              <a:gd name="T60" fmla="*/ 183 w 204"/>
              <a:gd name="T61" fmla="*/ 81 h 171"/>
              <a:gd name="T62" fmla="*/ 114 w 204"/>
              <a:gd name="T63" fmla="*/ 150 h 171"/>
              <a:gd name="T64" fmla="*/ 90 w 204"/>
              <a:gd name="T65" fmla="*/ 20 h 171"/>
              <a:gd name="T66" fmla="*/ 144 w 204"/>
              <a:gd name="T67" fmla="*/ 20 h 171"/>
              <a:gd name="T68" fmla="*/ 151 w 204"/>
              <a:gd name="T69" fmla="*/ 63 h 171"/>
              <a:gd name="T70" fmla="*/ 150 w 204"/>
              <a:gd name="T71" fmla="*/ 63 h 171"/>
              <a:gd name="T72" fmla="*/ 112 w 204"/>
              <a:gd name="T73" fmla="*/ 79 h 171"/>
              <a:gd name="T74" fmla="*/ 99 w 204"/>
              <a:gd name="T75" fmla="*/ 100 h 171"/>
              <a:gd name="T76" fmla="*/ 54 w 204"/>
              <a:gd name="T77" fmla="*/ 56 h 171"/>
              <a:gd name="T78" fmla="*/ 90 w 204"/>
              <a:gd name="T79" fmla="*/ 20 h 171"/>
              <a:gd name="T80" fmla="*/ 73 w 204"/>
              <a:gd name="T81" fmla="*/ 147 h 171"/>
              <a:gd name="T82" fmla="*/ 45 w 204"/>
              <a:gd name="T83" fmla="*/ 159 h 171"/>
              <a:gd name="T84" fmla="*/ 16 w 204"/>
              <a:gd name="T85" fmla="*/ 147 h 171"/>
              <a:gd name="T86" fmla="*/ 16 w 204"/>
              <a:gd name="T87" fmla="*/ 90 h 171"/>
              <a:gd name="T88" fmla="*/ 49 w 204"/>
              <a:gd name="T89" fmla="*/ 57 h 171"/>
              <a:gd name="T90" fmla="*/ 98 w 204"/>
              <a:gd name="T91" fmla="*/ 106 h 171"/>
              <a:gd name="T92" fmla="*/ 96 w 204"/>
              <a:gd name="T93" fmla="*/ 117 h 171"/>
              <a:gd name="T94" fmla="*/ 97 w 204"/>
              <a:gd name="T95" fmla="*/ 124 h 171"/>
              <a:gd name="T96" fmla="*/ 73 w 204"/>
              <a:gd name="T97" fmla="*/ 147 h 171"/>
              <a:gd name="T98" fmla="*/ 150 w 204"/>
              <a:gd name="T99" fmla="*/ 166 h 171"/>
              <a:gd name="T100" fmla="*/ 117 w 204"/>
              <a:gd name="T101" fmla="*/ 153 h 171"/>
              <a:gd name="T102" fmla="*/ 186 w 204"/>
              <a:gd name="T103" fmla="*/ 84 h 171"/>
              <a:gd name="T104" fmla="*/ 199 w 204"/>
              <a:gd name="T105" fmla="*/ 117 h 171"/>
              <a:gd name="T106" fmla="*/ 150 w 204"/>
              <a:gd name="T107" fmla="*/ 166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04" h="171">
                <a:moveTo>
                  <a:pt x="188" y="79"/>
                </a:moveTo>
                <a:cubicBezTo>
                  <a:pt x="188" y="79"/>
                  <a:pt x="188" y="79"/>
                  <a:pt x="188" y="79"/>
                </a:cubicBezTo>
                <a:cubicBezTo>
                  <a:pt x="188" y="79"/>
                  <a:pt x="188" y="79"/>
                  <a:pt x="188" y="79"/>
                </a:cubicBezTo>
                <a:cubicBezTo>
                  <a:pt x="179" y="71"/>
                  <a:pt x="168" y="65"/>
                  <a:pt x="156" y="64"/>
                </a:cubicBezTo>
                <a:cubicBezTo>
                  <a:pt x="163" y="48"/>
                  <a:pt x="159" y="29"/>
                  <a:pt x="147" y="16"/>
                </a:cubicBezTo>
                <a:cubicBezTo>
                  <a:pt x="130" y="0"/>
                  <a:pt x="103" y="0"/>
                  <a:pt x="87" y="16"/>
                </a:cubicBezTo>
                <a:cubicBezTo>
                  <a:pt x="51" y="52"/>
                  <a:pt x="51" y="52"/>
                  <a:pt x="51" y="52"/>
                </a:cubicBezTo>
                <a:cubicBezTo>
                  <a:pt x="51" y="52"/>
                  <a:pt x="51" y="52"/>
                  <a:pt x="51" y="52"/>
                </a:cubicBezTo>
                <a:cubicBezTo>
                  <a:pt x="50" y="51"/>
                  <a:pt x="48" y="51"/>
                  <a:pt x="48" y="52"/>
                </a:cubicBezTo>
                <a:cubicBezTo>
                  <a:pt x="13" y="87"/>
                  <a:pt x="13" y="87"/>
                  <a:pt x="13" y="87"/>
                </a:cubicBezTo>
                <a:cubicBezTo>
                  <a:pt x="4" y="95"/>
                  <a:pt x="0" y="107"/>
                  <a:pt x="0" y="119"/>
                </a:cubicBezTo>
                <a:cubicBezTo>
                  <a:pt x="0" y="131"/>
                  <a:pt x="4" y="142"/>
                  <a:pt x="13" y="150"/>
                </a:cubicBezTo>
                <a:cubicBezTo>
                  <a:pt x="21" y="159"/>
                  <a:pt x="33" y="164"/>
                  <a:pt x="45" y="164"/>
                </a:cubicBezTo>
                <a:cubicBezTo>
                  <a:pt x="57" y="164"/>
                  <a:pt x="68" y="159"/>
                  <a:pt x="76" y="150"/>
                </a:cubicBezTo>
                <a:cubicBezTo>
                  <a:pt x="98" y="129"/>
                  <a:pt x="98" y="129"/>
                  <a:pt x="98" y="129"/>
                </a:cubicBezTo>
                <a:cubicBezTo>
                  <a:pt x="100" y="139"/>
                  <a:pt x="105" y="148"/>
                  <a:pt x="112" y="155"/>
                </a:cubicBezTo>
                <a:cubicBezTo>
                  <a:pt x="112" y="155"/>
                  <a:pt x="112" y="155"/>
                  <a:pt x="112" y="155"/>
                </a:cubicBezTo>
                <a:cubicBezTo>
                  <a:pt x="112" y="155"/>
                  <a:pt x="112" y="155"/>
                  <a:pt x="112" y="155"/>
                </a:cubicBezTo>
                <a:cubicBezTo>
                  <a:pt x="122" y="165"/>
                  <a:pt x="135" y="171"/>
                  <a:pt x="150" y="171"/>
                </a:cubicBezTo>
                <a:cubicBezTo>
                  <a:pt x="180" y="171"/>
                  <a:pt x="204" y="147"/>
                  <a:pt x="204" y="117"/>
                </a:cubicBezTo>
                <a:cubicBezTo>
                  <a:pt x="204" y="102"/>
                  <a:pt x="198" y="89"/>
                  <a:pt x="188" y="79"/>
                </a:cubicBezTo>
                <a:close/>
                <a:moveTo>
                  <a:pt x="114" y="150"/>
                </a:moveTo>
                <a:cubicBezTo>
                  <a:pt x="106" y="141"/>
                  <a:pt x="101" y="130"/>
                  <a:pt x="101" y="117"/>
                </a:cubicBezTo>
                <a:cubicBezTo>
                  <a:pt x="101" y="113"/>
                  <a:pt x="101" y="109"/>
                  <a:pt x="102" y="106"/>
                </a:cubicBezTo>
                <a:cubicBezTo>
                  <a:pt x="102" y="105"/>
                  <a:pt x="102" y="105"/>
                  <a:pt x="102" y="105"/>
                </a:cubicBezTo>
                <a:cubicBezTo>
                  <a:pt x="105" y="97"/>
                  <a:pt x="109" y="89"/>
                  <a:pt x="115" y="82"/>
                </a:cubicBezTo>
                <a:cubicBezTo>
                  <a:pt x="125" y="73"/>
                  <a:pt x="137" y="68"/>
                  <a:pt x="150" y="68"/>
                </a:cubicBezTo>
                <a:cubicBezTo>
                  <a:pt x="151" y="68"/>
                  <a:pt x="151" y="68"/>
                  <a:pt x="152" y="68"/>
                </a:cubicBezTo>
                <a:cubicBezTo>
                  <a:pt x="152" y="68"/>
                  <a:pt x="152" y="68"/>
                  <a:pt x="152" y="68"/>
                </a:cubicBezTo>
                <a:cubicBezTo>
                  <a:pt x="152" y="68"/>
                  <a:pt x="152" y="68"/>
                  <a:pt x="152" y="68"/>
                </a:cubicBezTo>
                <a:cubicBezTo>
                  <a:pt x="164" y="69"/>
                  <a:pt x="175" y="73"/>
                  <a:pt x="183" y="81"/>
                </a:cubicBezTo>
                <a:lnTo>
                  <a:pt x="114" y="150"/>
                </a:lnTo>
                <a:close/>
                <a:moveTo>
                  <a:pt x="90" y="20"/>
                </a:moveTo>
                <a:cubicBezTo>
                  <a:pt x="105" y="5"/>
                  <a:pt x="129" y="5"/>
                  <a:pt x="144" y="20"/>
                </a:cubicBezTo>
                <a:cubicBezTo>
                  <a:pt x="155" y="31"/>
                  <a:pt x="158" y="49"/>
                  <a:pt x="151" y="63"/>
                </a:cubicBezTo>
                <a:cubicBezTo>
                  <a:pt x="150" y="63"/>
                  <a:pt x="150" y="63"/>
                  <a:pt x="150" y="63"/>
                </a:cubicBezTo>
                <a:cubicBezTo>
                  <a:pt x="136" y="63"/>
                  <a:pt x="122" y="69"/>
                  <a:pt x="112" y="79"/>
                </a:cubicBezTo>
                <a:cubicBezTo>
                  <a:pt x="106" y="85"/>
                  <a:pt x="102" y="92"/>
                  <a:pt x="99" y="100"/>
                </a:cubicBezTo>
                <a:cubicBezTo>
                  <a:pt x="54" y="56"/>
                  <a:pt x="54" y="56"/>
                  <a:pt x="54" y="56"/>
                </a:cubicBezTo>
                <a:lnTo>
                  <a:pt x="90" y="20"/>
                </a:lnTo>
                <a:close/>
                <a:moveTo>
                  <a:pt x="73" y="147"/>
                </a:moveTo>
                <a:cubicBezTo>
                  <a:pt x="66" y="155"/>
                  <a:pt x="55" y="159"/>
                  <a:pt x="45" y="159"/>
                </a:cubicBezTo>
                <a:cubicBezTo>
                  <a:pt x="34" y="159"/>
                  <a:pt x="24" y="155"/>
                  <a:pt x="16" y="147"/>
                </a:cubicBezTo>
                <a:cubicBezTo>
                  <a:pt x="1" y="131"/>
                  <a:pt x="1" y="106"/>
                  <a:pt x="16" y="90"/>
                </a:cubicBezTo>
                <a:cubicBezTo>
                  <a:pt x="49" y="57"/>
                  <a:pt x="49" y="57"/>
                  <a:pt x="49" y="57"/>
                </a:cubicBezTo>
                <a:cubicBezTo>
                  <a:pt x="98" y="106"/>
                  <a:pt x="98" y="106"/>
                  <a:pt x="98" y="106"/>
                </a:cubicBezTo>
                <a:cubicBezTo>
                  <a:pt x="97" y="109"/>
                  <a:pt x="96" y="113"/>
                  <a:pt x="96" y="117"/>
                </a:cubicBezTo>
                <a:cubicBezTo>
                  <a:pt x="96" y="119"/>
                  <a:pt x="96" y="121"/>
                  <a:pt x="97" y="124"/>
                </a:cubicBezTo>
                <a:lnTo>
                  <a:pt x="73" y="147"/>
                </a:lnTo>
                <a:close/>
                <a:moveTo>
                  <a:pt x="150" y="166"/>
                </a:moveTo>
                <a:cubicBezTo>
                  <a:pt x="137" y="166"/>
                  <a:pt x="126" y="161"/>
                  <a:pt x="117" y="153"/>
                </a:cubicBezTo>
                <a:cubicBezTo>
                  <a:pt x="186" y="84"/>
                  <a:pt x="186" y="84"/>
                  <a:pt x="186" y="84"/>
                </a:cubicBezTo>
                <a:cubicBezTo>
                  <a:pt x="194" y="93"/>
                  <a:pt x="199" y="104"/>
                  <a:pt x="199" y="117"/>
                </a:cubicBezTo>
                <a:cubicBezTo>
                  <a:pt x="199" y="144"/>
                  <a:pt x="177" y="166"/>
                  <a:pt x="150" y="16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3200">
              <a:solidFill>
                <a:srgbClr val="FFFFFF"/>
              </a:solidFill>
            </a:endParaRPr>
          </a:p>
        </p:txBody>
      </p:sp>
      <p:grpSp>
        <p:nvGrpSpPr>
          <p:cNvPr id="82" name="Group 61"/>
          <p:cNvGrpSpPr>
            <a:grpSpLocks noChangeAspect="1"/>
          </p:cNvGrpSpPr>
          <p:nvPr/>
        </p:nvGrpSpPr>
        <p:grpSpPr>
          <a:xfrm>
            <a:off x="2177371" y="2440672"/>
            <a:ext cx="639435" cy="679099"/>
            <a:chOff x="476250" y="5167313"/>
            <a:chExt cx="1484313" cy="1576387"/>
          </a:xfrm>
        </p:grpSpPr>
        <p:sp>
          <p:nvSpPr>
            <p:cNvPr id="83" name="Freeform 13"/>
            <p:cNvSpPr>
              <a:spLocks noEditPoints="1"/>
            </p:cNvSpPr>
            <p:nvPr/>
          </p:nvSpPr>
          <p:spPr bwMode="auto">
            <a:xfrm>
              <a:off x="476250" y="5167313"/>
              <a:ext cx="1484313" cy="1576387"/>
            </a:xfrm>
            <a:custGeom>
              <a:avLst/>
              <a:gdLst>
                <a:gd name="T0" fmla="*/ 177 w 185"/>
                <a:gd name="T1" fmla="*/ 153 h 196"/>
                <a:gd name="T2" fmla="*/ 123 w 185"/>
                <a:gd name="T3" fmla="*/ 42 h 196"/>
                <a:gd name="T4" fmla="*/ 123 w 185"/>
                <a:gd name="T5" fmla="*/ 23 h 196"/>
                <a:gd name="T6" fmla="*/ 130 w 185"/>
                <a:gd name="T7" fmla="*/ 23 h 196"/>
                <a:gd name="T8" fmla="*/ 133 w 185"/>
                <a:gd name="T9" fmla="*/ 21 h 196"/>
                <a:gd name="T10" fmla="*/ 133 w 185"/>
                <a:gd name="T11" fmla="*/ 2 h 196"/>
                <a:gd name="T12" fmla="*/ 130 w 185"/>
                <a:gd name="T13" fmla="*/ 0 h 196"/>
                <a:gd name="T14" fmla="*/ 53 w 185"/>
                <a:gd name="T15" fmla="*/ 0 h 196"/>
                <a:gd name="T16" fmla="*/ 51 w 185"/>
                <a:gd name="T17" fmla="*/ 2 h 196"/>
                <a:gd name="T18" fmla="*/ 51 w 185"/>
                <a:gd name="T19" fmla="*/ 21 h 196"/>
                <a:gd name="T20" fmla="*/ 53 w 185"/>
                <a:gd name="T21" fmla="*/ 23 h 196"/>
                <a:gd name="T22" fmla="*/ 62 w 185"/>
                <a:gd name="T23" fmla="*/ 23 h 196"/>
                <a:gd name="T24" fmla="*/ 62 w 185"/>
                <a:gd name="T25" fmla="*/ 42 h 196"/>
                <a:gd name="T26" fmla="*/ 8 w 185"/>
                <a:gd name="T27" fmla="*/ 153 h 196"/>
                <a:gd name="T28" fmla="*/ 5 w 185"/>
                <a:gd name="T29" fmla="*/ 188 h 196"/>
                <a:gd name="T30" fmla="*/ 24 w 185"/>
                <a:gd name="T31" fmla="*/ 196 h 196"/>
                <a:gd name="T32" fmla="*/ 162 w 185"/>
                <a:gd name="T33" fmla="*/ 196 h 196"/>
                <a:gd name="T34" fmla="*/ 180 w 185"/>
                <a:gd name="T35" fmla="*/ 188 h 196"/>
                <a:gd name="T36" fmla="*/ 177 w 185"/>
                <a:gd name="T37" fmla="*/ 153 h 196"/>
                <a:gd name="T38" fmla="*/ 55 w 185"/>
                <a:gd name="T39" fmla="*/ 4 h 196"/>
                <a:gd name="T40" fmla="*/ 128 w 185"/>
                <a:gd name="T41" fmla="*/ 4 h 196"/>
                <a:gd name="T42" fmla="*/ 128 w 185"/>
                <a:gd name="T43" fmla="*/ 18 h 196"/>
                <a:gd name="T44" fmla="*/ 121 w 185"/>
                <a:gd name="T45" fmla="*/ 18 h 196"/>
                <a:gd name="T46" fmla="*/ 65 w 185"/>
                <a:gd name="T47" fmla="*/ 18 h 196"/>
                <a:gd name="T48" fmla="*/ 55 w 185"/>
                <a:gd name="T49" fmla="*/ 18 h 196"/>
                <a:gd name="T50" fmla="*/ 55 w 185"/>
                <a:gd name="T51" fmla="*/ 4 h 196"/>
                <a:gd name="T52" fmla="*/ 176 w 185"/>
                <a:gd name="T53" fmla="*/ 185 h 196"/>
                <a:gd name="T54" fmla="*/ 162 w 185"/>
                <a:gd name="T55" fmla="*/ 191 h 196"/>
                <a:gd name="T56" fmla="*/ 24 w 185"/>
                <a:gd name="T57" fmla="*/ 191 h 196"/>
                <a:gd name="T58" fmla="*/ 9 w 185"/>
                <a:gd name="T59" fmla="*/ 185 h 196"/>
                <a:gd name="T60" fmla="*/ 13 w 185"/>
                <a:gd name="T61" fmla="*/ 155 h 196"/>
                <a:gd name="T62" fmla="*/ 67 w 185"/>
                <a:gd name="T63" fmla="*/ 44 h 196"/>
                <a:gd name="T64" fmla="*/ 67 w 185"/>
                <a:gd name="T65" fmla="*/ 43 h 196"/>
                <a:gd name="T66" fmla="*/ 67 w 185"/>
                <a:gd name="T67" fmla="*/ 23 h 196"/>
                <a:gd name="T68" fmla="*/ 118 w 185"/>
                <a:gd name="T69" fmla="*/ 23 h 196"/>
                <a:gd name="T70" fmla="*/ 118 w 185"/>
                <a:gd name="T71" fmla="*/ 43 h 196"/>
                <a:gd name="T72" fmla="*/ 119 w 185"/>
                <a:gd name="T73" fmla="*/ 44 h 196"/>
                <a:gd name="T74" fmla="*/ 173 w 185"/>
                <a:gd name="T75" fmla="*/ 155 h 196"/>
                <a:gd name="T76" fmla="*/ 176 w 185"/>
                <a:gd name="T77" fmla="*/ 185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85" h="196">
                  <a:moveTo>
                    <a:pt x="177" y="153"/>
                  </a:moveTo>
                  <a:cubicBezTo>
                    <a:pt x="123" y="42"/>
                    <a:pt x="123" y="42"/>
                    <a:pt x="123" y="42"/>
                  </a:cubicBezTo>
                  <a:cubicBezTo>
                    <a:pt x="123" y="23"/>
                    <a:pt x="123" y="23"/>
                    <a:pt x="123" y="23"/>
                  </a:cubicBezTo>
                  <a:cubicBezTo>
                    <a:pt x="130" y="23"/>
                    <a:pt x="130" y="23"/>
                    <a:pt x="130" y="23"/>
                  </a:cubicBezTo>
                  <a:cubicBezTo>
                    <a:pt x="132" y="23"/>
                    <a:pt x="133" y="22"/>
                    <a:pt x="133" y="21"/>
                  </a:cubicBezTo>
                  <a:cubicBezTo>
                    <a:pt x="133" y="2"/>
                    <a:pt x="133" y="2"/>
                    <a:pt x="133" y="2"/>
                  </a:cubicBezTo>
                  <a:cubicBezTo>
                    <a:pt x="133" y="1"/>
                    <a:pt x="132" y="0"/>
                    <a:pt x="130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2" y="0"/>
                    <a:pt x="51" y="1"/>
                    <a:pt x="51" y="2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1" y="22"/>
                    <a:pt x="52" y="23"/>
                    <a:pt x="53" y="23"/>
                  </a:cubicBezTo>
                  <a:cubicBezTo>
                    <a:pt x="62" y="23"/>
                    <a:pt x="62" y="23"/>
                    <a:pt x="62" y="23"/>
                  </a:cubicBezTo>
                  <a:cubicBezTo>
                    <a:pt x="62" y="42"/>
                    <a:pt x="62" y="42"/>
                    <a:pt x="62" y="42"/>
                  </a:cubicBezTo>
                  <a:cubicBezTo>
                    <a:pt x="8" y="153"/>
                    <a:pt x="8" y="153"/>
                    <a:pt x="8" y="153"/>
                  </a:cubicBezTo>
                  <a:cubicBezTo>
                    <a:pt x="1" y="169"/>
                    <a:pt x="0" y="181"/>
                    <a:pt x="5" y="188"/>
                  </a:cubicBezTo>
                  <a:cubicBezTo>
                    <a:pt x="9" y="193"/>
                    <a:pt x="15" y="196"/>
                    <a:pt x="24" y="196"/>
                  </a:cubicBezTo>
                  <a:cubicBezTo>
                    <a:pt x="162" y="196"/>
                    <a:pt x="162" y="196"/>
                    <a:pt x="162" y="196"/>
                  </a:cubicBezTo>
                  <a:cubicBezTo>
                    <a:pt x="171" y="196"/>
                    <a:pt x="177" y="193"/>
                    <a:pt x="180" y="188"/>
                  </a:cubicBezTo>
                  <a:cubicBezTo>
                    <a:pt x="185" y="181"/>
                    <a:pt x="184" y="169"/>
                    <a:pt x="177" y="153"/>
                  </a:cubicBezTo>
                  <a:close/>
                  <a:moveTo>
                    <a:pt x="55" y="4"/>
                  </a:moveTo>
                  <a:cubicBezTo>
                    <a:pt x="128" y="4"/>
                    <a:pt x="128" y="4"/>
                    <a:pt x="128" y="4"/>
                  </a:cubicBezTo>
                  <a:cubicBezTo>
                    <a:pt x="128" y="18"/>
                    <a:pt x="128" y="18"/>
                    <a:pt x="128" y="18"/>
                  </a:cubicBezTo>
                  <a:cubicBezTo>
                    <a:pt x="121" y="18"/>
                    <a:pt x="121" y="18"/>
                    <a:pt x="121" y="18"/>
                  </a:cubicBezTo>
                  <a:cubicBezTo>
                    <a:pt x="65" y="18"/>
                    <a:pt x="65" y="18"/>
                    <a:pt x="65" y="18"/>
                  </a:cubicBezTo>
                  <a:cubicBezTo>
                    <a:pt x="55" y="18"/>
                    <a:pt x="55" y="18"/>
                    <a:pt x="55" y="18"/>
                  </a:cubicBezTo>
                  <a:lnTo>
                    <a:pt x="55" y="4"/>
                  </a:lnTo>
                  <a:close/>
                  <a:moveTo>
                    <a:pt x="176" y="185"/>
                  </a:moveTo>
                  <a:cubicBezTo>
                    <a:pt x="174" y="189"/>
                    <a:pt x="169" y="191"/>
                    <a:pt x="162" y="191"/>
                  </a:cubicBezTo>
                  <a:cubicBezTo>
                    <a:pt x="24" y="191"/>
                    <a:pt x="24" y="191"/>
                    <a:pt x="24" y="191"/>
                  </a:cubicBezTo>
                  <a:cubicBezTo>
                    <a:pt x="16" y="191"/>
                    <a:pt x="12" y="189"/>
                    <a:pt x="9" y="185"/>
                  </a:cubicBezTo>
                  <a:cubicBezTo>
                    <a:pt x="5" y="180"/>
                    <a:pt x="7" y="169"/>
                    <a:pt x="13" y="155"/>
                  </a:cubicBezTo>
                  <a:cubicBezTo>
                    <a:pt x="67" y="44"/>
                    <a:pt x="67" y="44"/>
                    <a:pt x="67" y="44"/>
                  </a:cubicBezTo>
                  <a:cubicBezTo>
                    <a:pt x="67" y="44"/>
                    <a:pt x="67" y="43"/>
                    <a:pt x="67" y="43"/>
                  </a:cubicBezTo>
                  <a:cubicBezTo>
                    <a:pt x="67" y="23"/>
                    <a:pt x="67" y="23"/>
                    <a:pt x="67" y="23"/>
                  </a:cubicBezTo>
                  <a:cubicBezTo>
                    <a:pt x="118" y="23"/>
                    <a:pt x="118" y="23"/>
                    <a:pt x="118" y="23"/>
                  </a:cubicBezTo>
                  <a:cubicBezTo>
                    <a:pt x="118" y="43"/>
                    <a:pt x="118" y="43"/>
                    <a:pt x="118" y="43"/>
                  </a:cubicBezTo>
                  <a:cubicBezTo>
                    <a:pt x="118" y="43"/>
                    <a:pt x="118" y="44"/>
                    <a:pt x="119" y="44"/>
                  </a:cubicBezTo>
                  <a:cubicBezTo>
                    <a:pt x="173" y="155"/>
                    <a:pt x="173" y="155"/>
                    <a:pt x="173" y="155"/>
                  </a:cubicBezTo>
                  <a:cubicBezTo>
                    <a:pt x="179" y="169"/>
                    <a:pt x="180" y="180"/>
                    <a:pt x="176" y="18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solidFill>
                  <a:srgbClr val="FFFFFF"/>
                </a:solidFill>
              </a:endParaRPr>
            </a:p>
          </p:txBody>
        </p:sp>
        <p:sp>
          <p:nvSpPr>
            <p:cNvPr id="84" name="Freeform 14"/>
            <p:cNvSpPr>
              <a:spLocks noEditPoints="1"/>
            </p:cNvSpPr>
            <p:nvPr/>
          </p:nvSpPr>
          <p:spPr bwMode="auto">
            <a:xfrm>
              <a:off x="812800" y="5770563"/>
              <a:ext cx="811213" cy="812800"/>
            </a:xfrm>
            <a:custGeom>
              <a:avLst/>
              <a:gdLst>
                <a:gd name="T0" fmla="*/ 99 w 101"/>
                <a:gd name="T1" fmla="*/ 35 h 101"/>
                <a:gd name="T2" fmla="*/ 99 w 101"/>
                <a:gd name="T3" fmla="*/ 35 h 101"/>
                <a:gd name="T4" fmla="*/ 99 w 101"/>
                <a:gd name="T5" fmla="*/ 35 h 101"/>
                <a:gd name="T6" fmla="*/ 99 w 101"/>
                <a:gd name="T7" fmla="*/ 35 h 101"/>
                <a:gd name="T8" fmla="*/ 98 w 101"/>
                <a:gd name="T9" fmla="*/ 35 h 101"/>
                <a:gd name="T10" fmla="*/ 98 w 101"/>
                <a:gd name="T11" fmla="*/ 35 h 101"/>
                <a:gd name="T12" fmla="*/ 98 w 101"/>
                <a:gd name="T13" fmla="*/ 34 h 101"/>
                <a:gd name="T14" fmla="*/ 98 w 101"/>
                <a:gd name="T15" fmla="*/ 34 h 101"/>
                <a:gd name="T16" fmla="*/ 98 w 101"/>
                <a:gd name="T17" fmla="*/ 34 h 101"/>
                <a:gd name="T18" fmla="*/ 98 w 101"/>
                <a:gd name="T19" fmla="*/ 34 h 101"/>
                <a:gd name="T20" fmla="*/ 97 w 101"/>
                <a:gd name="T21" fmla="*/ 34 h 101"/>
                <a:gd name="T22" fmla="*/ 97 w 101"/>
                <a:gd name="T23" fmla="*/ 34 h 101"/>
                <a:gd name="T24" fmla="*/ 96 w 101"/>
                <a:gd name="T25" fmla="*/ 34 h 101"/>
                <a:gd name="T26" fmla="*/ 74 w 101"/>
                <a:gd name="T27" fmla="*/ 40 h 101"/>
                <a:gd name="T28" fmla="*/ 51 w 101"/>
                <a:gd name="T29" fmla="*/ 0 h 101"/>
                <a:gd name="T30" fmla="*/ 26 w 101"/>
                <a:gd name="T31" fmla="*/ 39 h 101"/>
                <a:gd name="T32" fmla="*/ 6 w 101"/>
                <a:gd name="T33" fmla="*/ 34 h 101"/>
                <a:gd name="T34" fmla="*/ 6 w 101"/>
                <a:gd name="T35" fmla="*/ 33 h 101"/>
                <a:gd name="T36" fmla="*/ 3 w 101"/>
                <a:gd name="T37" fmla="*/ 35 h 101"/>
                <a:gd name="T38" fmla="*/ 3 w 101"/>
                <a:gd name="T39" fmla="*/ 35 h 101"/>
                <a:gd name="T40" fmla="*/ 3 w 101"/>
                <a:gd name="T41" fmla="*/ 35 h 101"/>
                <a:gd name="T42" fmla="*/ 0 w 101"/>
                <a:gd name="T43" fmla="*/ 50 h 101"/>
                <a:gd name="T44" fmla="*/ 51 w 101"/>
                <a:gd name="T45" fmla="*/ 101 h 101"/>
                <a:gd name="T46" fmla="*/ 101 w 101"/>
                <a:gd name="T47" fmla="*/ 50 h 101"/>
                <a:gd name="T48" fmla="*/ 99 w 101"/>
                <a:gd name="T49" fmla="*/ 35 h 101"/>
                <a:gd name="T50" fmla="*/ 99 w 101"/>
                <a:gd name="T51" fmla="*/ 35 h 101"/>
                <a:gd name="T52" fmla="*/ 51 w 101"/>
                <a:gd name="T53" fmla="*/ 5 h 101"/>
                <a:gd name="T54" fmla="*/ 70 w 101"/>
                <a:gd name="T55" fmla="*/ 42 h 101"/>
                <a:gd name="T56" fmla="*/ 52 w 101"/>
                <a:gd name="T57" fmla="*/ 60 h 101"/>
                <a:gd name="T58" fmla="*/ 31 w 101"/>
                <a:gd name="T59" fmla="*/ 41 h 101"/>
                <a:gd name="T60" fmla="*/ 51 w 101"/>
                <a:gd name="T61" fmla="*/ 5 h 101"/>
                <a:gd name="T62" fmla="*/ 5 w 101"/>
                <a:gd name="T63" fmla="*/ 50 h 101"/>
                <a:gd name="T64" fmla="*/ 7 w 101"/>
                <a:gd name="T65" fmla="*/ 38 h 101"/>
                <a:gd name="T66" fmla="*/ 49 w 101"/>
                <a:gd name="T67" fmla="*/ 64 h 101"/>
                <a:gd name="T68" fmla="*/ 41 w 101"/>
                <a:gd name="T69" fmla="*/ 93 h 101"/>
                <a:gd name="T70" fmla="*/ 41 w 101"/>
                <a:gd name="T71" fmla="*/ 95 h 101"/>
                <a:gd name="T72" fmla="*/ 5 w 101"/>
                <a:gd name="T73" fmla="*/ 50 h 101"/>
                <a:gd name="T74" fmla="*/ 51 w 101"/>
                <a:gd name="T75" fmla="*/ 96 h 101"/>
                <a:gd name="T76" fmla="*/ 46 w 101"/>
                <a:gd name="T77" fmla="*/ 96 h 101"/>
                <a:gd name="T78" fmla="*/ 46 w 101"/>
                <a:gd name="T79" fmla="*/ 93 h 101"/>
                <a:gd name="T80" fmla="*/ 95 w 101"/>
                <a:gd name="T81" fmla="*/ 39 h 101"/>
                <a:gd name="T82" fmla="*/ 96 w 101"/>
                <a:gd name="T83" fmla="*/ 50 h 101"/>
                <a:gd name="T84" fmla="*/ 51 w 101"/>
                <a:gd name="T85" fmla="*/ 9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1" h="101">
                  <a:moveTo>
                    <a:pt x="99" y="35"/>
                  </a:move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8" y="35"/>
                    <a:pt x="98" y="35"/>
                    <a:pt x="98" y="35"/>
                  </a:cubicBezTo>
                  <a:cubicBezTo>
                    <a:pt x="98" y="35"/>
                    <a:pt x="98" y="35"/>
                    <a:pt x="98" y="35"/>
                  </a:cubicBezTo>
                  <a:cubicBezTo>
                    <a:pt x="98" y="34"/>
                    <a:pt x="98" y="34"/>
                    <a:pt x="98" y="34"/>
                  </a:cubicBezTo>
                  <a:cubicBezTo>
                    <a:pt x="98" y="34"/>
                    <a:pt x="98" y="34"/>
                    <a:pt x="98" y="34"/>
                  </a:cubicBezTo>
                  <a:cubicBezTo>
                    <a:pt x="98" y="34"/>
                    <a:pt x="98" y="34"/>
                    <a:pt x="98" y="34"/>
                  </a:cubicBezTo>
                  <a:cubicBezTo>
                    <a:pt x="98" y="34"/>
                    <a:pt x="98" y="34"/>
                    <a:pt x="98" y="34"/>
                  </a:cubicBezTo>
                  <a:cubicBezTo>
                    <a:pt x="97" y="34"/>
                    <a:pt x="97" y="34"/>
                    <a:pt x="97" y="34"/>
                  </a:cubicBezTo>
                  <a:cubicBezTo>
                    <a:pt x="97" y="34"/>
                    <a:pt x="97" y="34"/>
                    <a:pt x="97" y="34"/>
                  </a:cubicBezTo>
                  <a:cubicBezTo>
                    <a:pt x="97" y="34"/>
                    <a:pt x="96" y="34"/>
                    <a:pt x="96" y="34"/>
                  </a:cubicBezTo>
                  <a:cubicBezTo>
                    <a:pt x="88" y="34"/>
                    <a:pt x="81" y="36"/>
                    <a:pt x="74" y="40"/>
                  </a:cubicBezTo>
                  <a:cubicBezTo>
                    <a:pt x="69" y="17"/>
                    <a:pt x="56" y="0"/>
                    <a:pt x="51" y="0"/>
                  </a:cubicBezTo>
                  <a:cubicBezTo>
                    <a:pt x="46" y="0"/>
                    <a:pt x="30" y="15"/>
                    <a:pt x="26" y="39"/>
                  </a:cubicBezTo>
                  <a:cubicBezTo>
                    <a:pt x="20" y="36"/>
                    <a:pt x="13" y="34"/>
                    <a:pt x="6" y="34"/>
                  </a:cubicBezTo>
                  <a:cubicBezTo>
                    <a:pt x="6" y="33"/>
                    <a:pt x="6" y="33"/>
                    <a:pt x="6" y="33"/>
                  </a:cubicBezTo>
                  <a:cubicBezTo>
                    <a:pt x="5" y="33"/>
                    <a:pt x="3" y="34"/>
                    <a:pt x="3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1" y="40"/>
                    <a:pt x="0" y="45"/>
                    <a:pt x="0" y="50"/>
                  </a:cubicBezTo>
                  <a:cubicBezTo>
                    <a:pt x="0" y="78"/>
                    <a:pt x="23" y="101"/>
                    <a:pt x="51" y="101"/>
                  </a:cubicBezTo>
                  <a:cubicBezTo>
                    <a:pt x="78" y="101"/>
                    <a:pt x="101" y="78"/>
                    <a:pt x="101" y="50"/>
                  </a:cubicBezTo>
                  <a:cubicBezTo>
                    <a:pt x="101" y="45"/>
                    <a:pt x="100" y="40"/>
                    <a:pt x="99" y="35"/>
                  </a:cubicBezTo>
                  <a:cubicBezTo>
                    <a:pt x="99" y="35"/>
                    <a:pt x="99" y="35"/>
                    <a:pt x="99" y="35"/>
                  </a:cubicBezTo>
                  <a:close/>
                  <a:moveTo>
                    <a:pt x="51" y="5"/>
                  </a:moveTo>
                  <a:cubicBezTo>
                    <a:pt x="53" y="6"/>
                    <a:pt x="66" y="20"/>
                    <a:pt x="70" y="42"/>
                  </a:cubicBezTo>
                  <a:cubicBezTo>
                    <a:pt x="63" y="47"/>
                    <a:pt x="57" y="53"/>
                    <a:pt x="52" y="60"/>
                  </a:cubicBezTo>
                  <a:cubicBezTo>
                    <a:pt x="46" y="52"/>
                    <a:pt x="39" y="45"/>
                    <a:pt x="31" y="41"/>
                  </a:cubicBezTo>
                  <a:cubicBezTo>
                    <a:pt x="34" y="19"/>
                    <a:pt x="48" y="5"/>
                    <a:pt x="51" y="5"/>
                  </a:cubicBezTo>
                  <a:close/>
                  <a:moveTo>
                    <a:pt x="5" y="50"/>
                  </a:moveTo>
                  <a:cubicBezTo>
                    <a:pt x="5" y="46"/>
                    <a:pt x="6" y="42"/>
                    <a:pt x="7" y="38"/>
                  </a:cubicBezTo>
                  <a:cubicBezTo>
                    <a:pt x="24" y="40"/>
                    <a:pt x="40" y="49"/>
                    <a:pt x="49" y="64"/>
                  </a:cubicBezTo>
                  <a:cubicBezTo>
                    <a:pt x="44" y="73"/>
                    <a:pt x="41" y="83"/>
                    <a:pt x="41" y="93"/>
                  </a:cubicBezTo>
                  <a:cubicBezTo>
                    <a:pt x="41" y="94"/>
                    <a:pt x="41" y="94"/>
                    <a:pt x="41" y="95"/>
                  </a:cubicBezTo>
                  <a:cubicBezTo>
                    <a:pt x="21" y="91"/>
                    <a:pt x="5" y="72"/>
                    <a:pt x="5" y="50"/>
                  </a:cubicBezTo>
                  <a:close/>
                  <a:moveTo>
                    <a:pt x="51" y="96"/>
                  </a:moveTo>
                  <a:cubicBezTo>
                    <a:pt x="49" y="96"/>
                    <a:pt x="48" y="96"/>
                    <a:pt x="46" y="96"/>
                  </a:cubicBezTo>
                  <a:cubicBezTo>
                    <a:pt x="46" y="95"/>
                    <a:pt x="46" y="94"/>
                    <a:pt x="46" y="93"/>
                  </a:cubicBezTo>
                  <a:cubicBezTo>
                    <a:pt x="46" y="65"/>
                    <a:pt x="67" y="42"/>
                    <a:pt x="95" y="39"/>
                  </a:cubicBezTo>
                  <a:cubicBezTo>
                    <a:pt x="96" y="42"/>
                    <a:pt x="96" y="46"/>
                    <a:pt x="96" y="50"/>
                  </a:cubicBezTo>
                  <a:cubicBezTo>
                    <a:pt x="96" y="75"/>
                    <a:pt x="76" y="96"/>
                    <a:pt x="51" y="9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solidFill>
                  <a:srgbClr val="FFFFFF"/>
                </a:solidFill>
              </a:endParaRPr>
            </a:p>
          </p:txBody>
        </p:sp>
      </p:grpSp>
      <p:grpSp>
        <p:nvGrpSpPr>
          <p:cNvPr id="93" name="Group 60"/>
          <p:cNvGrpSpPr>
            <a:grpSpLocks noChangeAspect="1"/>
          </p:cNvGrpSpPr>
          <p:nvPr/>
        </p:nvGrpSpPr>
        <p:grpSpPr>
          <a:xfrm>
            <a:off x="4508189" y="2433221"/>
            <a:ext cx="788523" cy="685939"/>
            <a:chOff x="3486150" y="5151438"/>
            <a:chExt cx="1830388" cy="1592262"/>
          </a:xfrm>
        </p:grpSpPr>
        <p:sp>
          <p:nvSpPr>
            <p:cNvPr id="94" name="Freeform 22"/>
            <p:cNvSpPr>
              <a:spLocks noEditPoints="1"/>
            </p:cNvSpPr>
            <p:nvPr/>
          </p:nvSpPr>
          <p:spPr bwMode="auto">
            <a:xfrm>
              <a:off x="3486150" y="5151438"/>
              <a:ext cx="1830388" cy="1592262"/>
            </a:xfrm>
            <a:custGeom>
              <a:avLst/>
              <a:gdLst>
                <a:gd name="T0" fmla="*/ 226 w 228"/>
                <a:gd name="T1" fmla="*/ 75 h 198"/>
                <a:gd name="T2" fmla="*/ 211 w 228"/>
                <a:gd name="T3" fmla="*/ 64 h 198"/>
                <a:gd name="T4" fmla="*/ 211 w 228"/>
                <a:gd name="T5" fmla="*/ 64 h 198"/>
                <a:gd name="T6" fmla="*/ 115 w 228"/>
                <a:gd name="T7" fmla="*/ 0 h 198"/>
                <a:gd name="T8" fmla="*/ 112 w 228"/>
                <a:gd name="T9" fmla="*/ 0 h 198"/>
                <a:gd name="T10" fmla="*/ 71 w 228"/>
                <a:gd name="T11" fmla="*/ 28 h 198"/>
                <a:gd name="T12" fmla="*/ 71 w 228"/>
                <a:gd name="T13" fmla="*/ 10 h 198"/>
                <a:gd name="T14" fmla="*/ 69 w 228"/>
                <a:gd name="T15" fmla="*/ 8 h 198"/>
                <a:gd name="T16" fmla="*/ 41 w 228"/>
                <a:gd name="T17" fmla="*/ 8 h 198"/>
                <a:gd name="T18" fmla="*/ 41 w 228"/>
                <a:gd name="T19" fmla="*/ 8 h 198"/>
                <a:gd name="T20" fmla="*/ 40 w 228"/>
                <a:gd name="T21" fmla="*/ 9 h 198"/>
                <a:gd name="T22" fmla="*/ 39 w 228"/>
                <a:gd name="T23" fmla="*/ 10 h 198"/>
                <a:gd name="T24" fmla="*/ 39 w 228"/>
                <a:gd name="T25" fmla="*/ 49 h 198"/>
                <a:gd name="T26" fmla="*/ 1 w 228"/>
                <a:gd name="T27" fmla="*/ 75 h 198"/>
                <a:gd name="T28" fmla="*/ 1 w 228"/>
                <a:gd name="T29" fmla="*/ 78 h 198"/>
                <a:gd name="T30" fmla="*/ 4 w 228"/>
                <a:gd name="T31" fmla="*/ 78 h 198"/>
                <a:gd name="T32" fmla="*/ 19 w 228"/>
                <a:gd name="T33" fmla="*/ 68 h 198"/>
                <a:gd name="T34" fmla="*/ 19 w 228"/>
                <a:gd name="T35" fmla="*/ 196 h 198"/>
                <a:gd name="T36" fmla="*/ 22 w 228"/>
                <a:gd name="T37" fmla="*/ 198 h 198"/>
                <a:gd name="T38" fmla="*/ 209 w 228"/>
                <a:gd name="T39" fmla="*/ 198 h 198"/>
                <a:gd name="T40" fmla="*/ 212 w 228"/>
                <a:gd name="T41" fmla="*/ 196 h 198"/>
                <a:gd name="T42" fmla="*/ 212 w 228"/>
                <a:gd name="T43" fmla="*/ 70 h 198"/>
                <a:gd name="T44" fmla="*/ 224 w 228"/>
                <a:gd name="T45" fmla="*/ 78 h 198"/>
                <a:gd name="T46" fmla="*/ 225 w 228"/>
                <a:gd name="T47" fmla="*/ 79 h 198"/>
                <a:gd name="T48" fmla="*/ 227 w 228"/>
                <a:gd name="T49" fmla="*/ 78 h 198"/>
                <a:gd name="T50" fmla="*/ 226 w 228"/>
                <a:gd name="T51" fmla="*/ 75 h 198"/>
                <a:gd name="T52" fmla="*/ 44 w 228"/>
                <a:gd name="T53" fmla="*/ 13 h 198"/>
                <a:gd name="T54" fmla="*/ 67 w 228"/>
                <a:gd name="T55" fmla="*/ 13 h 198"/>
                <a:gd name="T56" fmla="*/ 67 w 228"/>
                <a:gd name="T57" fmla="*/ 31 h 198"/>
                <a:gd name="T58" fmla="*/ 44 w 228"/>
                <a:gd name="T59" fmla="*/ 46 h 198"/>
                <a:gd name="T60" fmla="*/ 44 w 228"/>
                <a:gd name="T61" fmla="*/ 13 h 198"/>
                <a:gd name="T62" fmla="*/ 207 w 228"/>
                <a:gd name="T63" fmla="*/ 194 h 198"/>
                <a:gd name="T64" fmla="*/ 24 w 228"/>
                <a:gd name="T65" fmla="*/ 194 h 198"/>
                <a:gd name="T66" fmla="*/ 24 w 228"/>
                <a:gd name="T67" fmla="*/ 65 h 198"/>
                <a:gd name="T68" fmla="*/ 43 w 228"/>
                <a:gd name="T69" fmla="*/ 53 h 198"/>
                <a:gd name="T70" fmla="*/ 43 w 228"/>
                <a:gd name="T71" fmla="*/ 53 h 198"/>
                <a:gd name="T72" fmla="*/ 70 w 228"/>
                <a:gd name="T73" fmla="*/ 34 h 198"/>
                <a:gd name="T74" fmla="*/ 70 w 228"/>
                <a:gd name="T75" fmla="*/ 34 h 198"/>
                <a:gd name="T76" fmla="*/ 114 w 228"/>
                <a:gd name="T77" fmla="*/ 5 h 198"/>
                <a:gd name="T78" fmla="*/ 207 w 228"/>
                <a:gd name="T79" fmla="*/ 67 h 198"/>
                <a:gd name="T80" fmla="*/ 207 w 228"/>
                <a:gd name="T81" fmla="*/ 194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8" h="198">
                  <a:moveTo>
                    <a:pt x="226" y="75"/>
                  </a:moveTo>
                  <a:cubicBezTo>
                    <a:pt x="211" y="64"/>
                    <a:pt x="211" y="64"/>
                    <a:pt x="211" y="64"/>
                  </a:cubicBezTo>
                  <a:cubicBezTo>
                    <a:pt x="211" y="64"/>
                    <a:pt x="211" y="64"/>
                    <a:pt x="211" y="64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4" y="0"/>
                    <a:pt x="113" y="0"/>
                    <a:pt x="112" y="0"/>
                  </a:cubicBezTo>
                  <a:cubicBezTo>
                    <a:pt x="71" y="28"/>
                    <a:pt x="71" y="28"/>
                    <a:pt x="71" y="28"/>
                  </a:cubicBezTo>
                  <a:cubicBezTo>
                    <a:pt x="71" y="10"/>
                    <a:pt x="71" y="10"/>
                    <a:pt x="71" y="10"/>
                  </a:cubicBezTo>
                  <a:cubicBezTo>
                    <a:pt x="71" y="9"/>
                    <a:pt x="70" y="8"/>
                    <a:pt x="69" y="8"/>
                  </a:cubicBezTo>
                  <a:cubicBezTo>
                    <a:pt x="41" y="8"/>
                    <a:pt x="41" y="8"/>
                    <a:pt x="41" y="8"/>
                  </a:cubicBezTo>
                  <a:cubicBezTo>
                    <a:pt x="41" y="8"/>
                    <a:pt x="41" y="8"/>
                    <a:pt x="41" y="8"/>
                  </a:cubicBezTo>
                  <a:cubicBezTo>
                    <a:pt x="41" y="8"/>
                    <a:pt x="40" y="8"/>
                    <a:pt x="40" y="9"/>
                  </a:cubicBezTo>
                  <a:cubicBezTo>
                    <a:pt x="39" y="9"/>
                    <a:pt x="39" y="10"/>
                    <a:pt x="39" y="10"/>
                  </a:cubicBezTo>
                  <a:cubicBezTo>
                    <a:pt x="39" y="49"/>
                    <a:pt x="39" y="49"/>
                    <a:pt x="39" y="49"/>
                  </a:cubicBezTo>
                  <a:cubicBezTo>
                    <a:pt x="1" y="75"/>
                    <a:pt x="1" y="75"/>
                    <a:pt x="1" y="75"/>
                  </a:cubicBezTo>
                  <a:cubicBezTo>
                    <a:pt x="0" y="75"/>
                    <a:pt x="0" y="77"/>
                    <a:pt x="1" y="78"/>
                  </a:cubicBezTo>
                  <a:cubicBezTo>
                    <a:pt x="1" y="79"/>
                    <a:pt x="3" y="79"/>
                    <a:pt x="4" y="78"/>
                  </a:cubicBezTo>
                  <a:cubicBezTo>
                    <a:pt x="19" y="68"/>
                    <a:pt x="19" y="68"/>
                    <a:pt x="19" y="68"/>
                  </a:cubicBezTo>
                  <a:cubicBezTo>
                    <a:pt x="19" y="196"/>
                    <a:pt x="19" y="196"/>
                    <a:pt x="19" y="196"/>
                  </a:cubicBezTo>
                  <a:cubicBezTo>
                    <a:pt x="19" y="197"/>
                    <a:pt x="20" y="198"/>
                    <a:pt x="22" y="198"/>
                  </a:cubicBezTo>
                  <a:cubicBezTo>
                    <a:pt x="209" y="198"/>
                    <a:pt x="209" y="198"/>
                    <a:pt x="209" y="198"/>
                  </a:cubicBezTo>
                  <a:cubicBezTo>
                    <a:pt x="211" y="198"/>
                    <a:pt x="212" y="197"/>
                    <a:pt x="212" y="196"/>
                  </a:cubicBezTo>
                  <a:cubicBezTo>
                    <a:pt x="212" y="70"/>
                    <a:pt x="212" y="70"/>
                    <a:pt x="212" y="70"/>
                  </a:cubicBezTo>
                  <a:cubicBezTo>
                    <a:pt x="224" y="78"/>
                    <a:pt x="224" y="78"/>
                    <a:pt x="224" y="78"/>
                  </a:cubicBezTo>
                  <a:cubicBezTo>
                    <a:pt x="224" y="79"/>
                    <a:pt x="225" y="79"/>
                    <a:pt x="225" y="79"/>
                  </a:cubicBezTo>
                  <a:cubicBezTo>
                    <a:pt x="226" y="79"/>
                    <a:pt x="226" y="78"/>
                    <a:pt x="227" y="78"/>
                  </a:cubicBezTo>
                  <a:cubicBezTo>
                    <a:pt x="228" y="77"/>
                    <a:pt x="227" y="75"/>
                    <a:pt x="226" y="75"/>
                  </a:cubicBezTo>
                  <a:close/>
                  <a:moveTo>
                    <a:pt x="44" y="13"/>
                  </a:moveTo>
                  <a:cubicBezTo>
                    <a:pt x="67" y="13"/>
                    <a:pt x="67" y="13"/>
                    <a:pt x="67" y="13"/>
                  </a:cubicBezTo>
                  <a:cubicBezTo>
                    <a:pt x="67" y="31"/>
                    <a:pt x="67" y="31"/>
                    <a:pt x="67" y="31"/>
                  </a:cubicBezTo>
                  <a:cubicBezTo>
                    <a:pt x="44" y="46"/>
                    <a:pt x="44" y="46"/>
                    <a:pt x="44" y="46"/>
                  </a:cubicBezTo>
                  <a:lnTo>
                    <a:pt x="44" y="13"/>
                  </a:lnTo>
                  <a:close/>
                  <a:moveTo>
                    <a:pt x="207" y="194"/>
                  </a:moveTo>
                  <a:cubicBezTo>
                    <a:pt x="24" y="194"/>
                    <a:pt x="24" y="194"/>
                    <a:pt x="24" y="194"/>
                  </a:cubicBezTo>
                  <a:cubicBezTo>
                    <a:pt x="24" y="65"/>
                    <a:pt x="24" y="65"/>
                    <a:pt x="24" y="65"/>
                  </a:cubicBezTo>
                  <a:cubicBezTo>
                    <a:pt x="43" y="53"/>
                    <a:pt x="43" y="53"/>
                    <a:pt x="43" y="53"/>
                  </a:cubicBezTo>
                  <a:cubicBezTo>
                    <a:pt x="43" y="53"/>
                    <a:pt x="43" y="53"/>
                    <a:pt x="43" y="53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114" y="5"/>
                    <a:pt x="114" y="5"/>
                    <a:pt x="114" y="5"/>
                  </a:cubicBezTo>
                  <a:cubicBezTo>
                    <a:pt x="207" y="67"/>
                    <a:pt x="207" y="67"/>
                    <a:pt x="207" y="67"/>
                  </a:cubicBezTo>
                  <a:lnTo>
                    <a:pt x="207" y="1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solidFill>
                  <a:srgbClr val="FFFFFF"/>
                </a:solidFill>
              </a:endParaRPr>
            </a:p>
          </p:txBody>
        </p:sp>
        <p:sp>
          <p:nvSpPr>
            <p:cNvPr id="95" name="Freeform 23"/>
            <p:cNvSpPr>
              <a:spLocks noEditPoints="1"/>
            </p:cNvSpPr>
            <p:nvPr/>
          </p:nvSpPr>
          <p:spPr bwMode="auto">
            <a:xfrm>
              <a:off x="4105275" y="5649913"/>
              <a:ext cx="593725" cy="587375"/>
            </a:xfrm>
            <a:custGeom>
              <a:avLst/>
              <a:gdLst>
                <a:gd name="T0" fmla="*/ 24 w 74"/>
                <a:gd name="T1" fmla="*/ 2 h 73"/>
                <a:gd name="T2" fmla="*/ 24 w 74"/>
                <a:gd name="T3" fmla="*/ 24 h 73"/>
                <a:gd name="T4" fmla="*/ 2 w 74"/>
                <a:gd name="T5" fmla="*/ 24 h 73"/>
                <a:gd name="T6" fmla="*/ 1 w 74"/>
                <a:gd name="T7" fmla="*/ 25 h 73"/>
                <a:gd name="T8" fmla="*/ 0 w 74"/>
                <a:gd name="T9" fmla="*/ 26 h 73"/>
                <a:gd name="T10" fmla="*/ 0 w 74"/>
                <a:gd name="T11" fmla="*/ 47 h 73"/>
                <a:gd name="T12" fmla="*/ 2 w 74"/>
                <a:gd name="T13" fmla="*/ 49 h 73"/>
                <a:gd name="T14" fmla="*/ 24 w 74"/>
                <a:gd name="T15" fmla="*/ 49 h 73"/>
                <a:gd name="T16" fmla="*/ 24 w 74"/>
                <a:gd name="T17" fmla="*/ 71 h 73"/>
                <a:gd name="T18" fmla="*/ 26 w 74"/>
                <a:gd name="T19" fmla="*/ 73 h 73"/>
                <a:gd name="T20" fmla="*/ 47 w 74"/>
                <a:gd name="T21" fmla="*/ 73 h 73"/>
                <a:gd name="T22" fmla="*/ 49 w 74"/>
                <a:gd name="T23" fmla="*/ 71 h 73"/>
                <a:gd name="T24" fmla="*/ 49 w 74"/>
                <a:gd name="T25" fmla="*/ 49 h 73"/>
                <a:gd name="T26" fmla="*/ 71 w 74"/>
                <a:gd name="T27" fmla="*/ 49 h 73"/>
                <a:gd name="T28" fmla="*/ 73 w 74"/>
                <a:gd name="T29" fmla="*/ 48 h 73"/>
                <a:gd name="T30" fmla="*/ 74 w 74"/>
                <a:gd name="T31" fmla="*/ 47 h 73"/>
                <a:gd name="T32" fmla="*/ 74 w 74"/>
                <a:gd name="T33" fmla="*/ 26 h 73"/>
                <a:gd name="T34" fmla="*/ 71 w 74"/>
                <a:gd name="T35" fmla="*/ 24 h 73"/>
                <a:gd name="T36" fmla="*/ 49 w 74"/>
                <a:gd name="T37" fmla="*/ 24 h 73"/>
                <a:gd name="T38" fmla="*/ 49 w 74"/>
                <a:gd name="T39" fmla="*/ 2 h 73"/>
                <a:gd name="T40" fmla="*/ 47 w 74"/>
                <a:gd name="T41" fmla="*/ 0 h 73"/>
                <a:gd name="T42" fmla="*/ 26 w 74"/>
                <a:gd name="T43" fmla="*/ 0 h 73"/>
                <a:gd name="T44" fmla="*/ 24 w 74"/>
                <a:gd name="T45" fmla="*/ 2 h 73"/>
                <a:gd name="T46" fmla="*/ 29 w 74"/>
                <a:gd name="T47" fmla="*/ 26 h 73"/>
                <a:gd name="T48" fmla="*/ 29 w 74"/>
                <a:gd name="T49" fmla="*/ 4 h 73"/>
                <a:gd name="T50" fmla="*/ 45 w 74"/>
                <a:gd name="T51" fmla="*/ 4 h 73"/>
                <a:gd name="T52" fmla="*/ 45 w 74"/>
                <a:gd name="T53" fmla="*/ 26 h 73"/>
                <a:gd name="T54" fmla="*/ 47 w 74"/>
                <a:gd name="T55" fmla="*/ 29 h 73"/>
                <a:gd name="T56" fmla="*/ 69 w 74"/>
                <a:gd name="T57" fmla="*/ 29 h 73"/>
                <a:gd name="T58" fmla="*/ 69 w 74"/>
                <a:gd name="T59" fmla="*/ 45 h 73"/>
                <a:gd name="T60" fmla="*/ 47 w 74"/>
                <a:gd name="T61" fmla="*/ 45 h 73"/>
                <a:gd name="T62" fmla="*/ 45 w 74"/>
                <a:gd name="T63" fmla="*/ 47 h 73"/>
                <a:gd name="T64" fmla="*/ 45 w 74"/>
                <a:gd name="T65" fmla="*/ 69 h 73"/>
                <a:gd name="T66" fmla="*/ 29 w 74"/>
                <a:gd name="T67" fmla="*/ 69 h 73"/>
                <a:gd name="T68" fmla="*/ 29 w 74"/>
                <a:gd name="T69" fmla="*/ 47 h 73"/>
                <a:gd name="T70" fmla="*/ 26 w 74"/>
                <a:gd name="T71" fmla="*/ 45 h 73"/>
                <a:gd name="T72" fmla="*/ 5 w 74"/>
                <a:gd name="T73" fmla="*/ 45 h 73"/>
                <a:gd name="T74" fmla="*/ 5 w 74"/>
                <a:gd name="T75" fmla="*/ 29 h 73"/>
                <a:gd name="T76" fmla="*/ 26 w 74"/>
                <a:gd name="T77" fmla="*/ 29 h 73"/>
                <a:gd name="T78" fmla="*/ 29 w 74"/>
                <a:gd name="T79" fmla="*/ 2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4" h="73">
                  <a:moveTo>
                    <a:pt x="24" y="2"/>
                  </a:moveTo>
                  <a:cubicBezTo>
                    <a:pt x="24" y="24"/>
                    <a:pt x="24" y="24"/>
                    <a:pt x="24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1" y="24"/>
                    <a:pt x="1" y="25"/>
                  </a:cubicBezTo>
                  <a:cubicBezTo>
                    <a:pt x="0" y="25"/>
                    <a:pt x="0" y="26"/>
                    <a:pt x="0" y="26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48"/>
                    <a:pt x="1" y="49"/>
                    <a:pt x="2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71"/>
                    <a:pt x="24" y="71"/>
                    <a:pt x="24" y="71"/>
                  </a:cubicBezTo>
                  <a:cubicBezTo>
                    <a:pt x="24" y="72"/>
                    <a:pt x="25" y="73"/>
                    <a:pt x="26" y="73"/>
                  </a:cubicBezTo>
                  <a:cubicBezTo>
                    <a:pt x="47" y="73"/>
                    <a:pt x="47" y="73"/>
                    <a:pt x="47" y="73"/>
                  </a:cubicBezTo>
                  <a:cubicBezTo>
                    <a:pt x="48" y="73"/>
                    <a:pt x="49" y="72"/>
                    <a:pt x="49" y="71"/>
                  </a:cubicBezTo>
                  <a:cubicBezTo>
                    <a:pt x="49" y="49"/>
                    <a:pt x="49" y="49"/>
                    <a:pt x="49" y="49"/>
                  </a:cubicBezTo>
                  <a:cubicBezTo>
                    <a:pt x="71" y="49"/>
                    <a:pt x="71" y="49"/>
                    <a:pt x="71" y="49"/>
                  </a:cubicBezTo>
                  <a:cubicBezTo>
                    <a:pt x="72" y="49"/>
                    <a:pt x="73" y="49"/>
                    <a:pt x="73" y="48"/>
                  </a:cubicBezTo>
                  <a:cubicBezTo>
                    <a:pt x="73" y="48"/>
                    <a:pt x="74" y="47"/>
                    <a:pt x="74" y="47"/>
                  </a:cubicBezTo>
                  <a:cubicBezTo>
                    <a:pt x="74" y="26"/>
                    <a:pt x="74" y="26"/>
                    <a:pt x="74" y="26"/>
                  </a:cubicBezTo>
                  <a:cubicBezTo>
                    <a:pt x="74" y="25"/>
                    <a:pt x="73" y="24"/>
                    <a:pt x="71" y="24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49" y="2"/>
                    <a:pt x="49" y="2"/>
                    <a:pt x="49" y="2"/>
                  </a:cubicBezTo>
                  <a:cubicBezTo>
                    <a:pt x="49" y="1"/>
                    <a:pt x="48" y="0"/>
                    <a:pt x="47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5" y="0"/>
                    <a:pt x="24" y="1"/>
                    <a:pt x="24" y="2"/>
                  </a:cubicBezTo>
                  <a:close/>
                  <a:moveTo>
                    <a:pt x="29" y="26"/>
                  </a:moveTo>
                  <a:cubicBezTo>
                    <a:pt x="29" y="4"/>
                    <a:pt x="29" y="4"/>
                    <a:pt x="29" y="4"/>
                  </a:cubicBezTo>
                  <a:cubicBezTo>
                    <a:pt x="45" y="4"/>
                    <a:pt x="45" y="4"/>
                    <a:pt x="45" y="4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5" y="28"/>
                    <a:pt x="46" y="29"/>
                    <a:pt x="47" y="29"/>
                  </a:cubicBezTo>
                  <a:cubicBezTo>
                    <a:pt x="69" y="29"/>
                    <a:pt x="69" y="29"/>
                    <a:pt x="69" y="29"/>
                  </a:cubicBezTo>
                  <a:cubicBezTo>
                    <a:pt x="69" y="45"/>
                    <a:pt x="69" y="45"/>
                    <a:pt x="69" y="45"/>
                  </a:cubicBezTo>
                  <a:cubicBezTo>
                    <a:pt x="47" y="45"/>
                    <a:pt x="47" y="45"/>
                    <a:pt x="47" y="45"/>
                  </a:cubicBezTo>
                  <a:cubicBezTo>
                    <a:pt x="46" y="45"/>
                    <a:pt x="45" y="46"/>
                    <a:pt x="45" y="47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29" y="69"/>
                    <a:pt x="29" y="69"/>
                    <a:pt x="29" y="69"/>
                  </a:cubicBezTo>
                  <a:cubicBezTo>
                    <a:pt x="29" y="47"/>
                    <a:pt x="29" y="47"/>
                    <a:pt x="29" y="47"/>
                  </a:cubicBezTo>
                  <a:cubicBezTo>
                    <a:pt x="29" y="46"/>
                    <a:pt x="28" y="45"/>
                    <a:pt x="26" y="45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28" y="29"/>
                    <a:pt x="29" y="28"/>
                    <a:pt x="29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solidFill>
                  <a:srgbClr val="FFFFFF"/>
                </a:solidFill>
              </a:endParaRPr>
            </a:p>
          </p:txBody>
        </p:sp>
      </p:grpSp>
      <p:sp>
        <p:nvSpPr>
          <p:cNvPr id="97" name="Isosceles Triangle 63"/>
          <p:cNvSpPr>
            <a:spLocks noChangeAspect="1"/>
          </p:cNvSpPr>
          <p:nvPr/>
        </p:nvSpPr>
        <p:spPr>
          <a:xfrm rot="10800000">
            <a:off x="9525150" y="5159907"/>
            <a:ext cx="311789" cy="209563"/>
          </a:xfrm>
          <a:prstGeom prst="triangle">
            <a:avLst/>
          </a:prstGeom>
          <a:solidFill>
            <a:srgbClr val="FFFFFF">
              <a:alpha val="30196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rgbClr val="FFFFFF"/>
              </a:solidFill>
            </a:endParaRPr>
          </a:p>
        </p:txBody>
      </p:sp>
      <p:sp>
        <p:nvSpPr>
          <p:cNvPr id="98" name="Isosceles Triangle 64"/>
          <p:cNvSpPr>
            <a:spLocks noChangeAspect="1"/>
          </p:cNvSpPr>
          <p:nvPr/>
        </p:nvSpPr>
        <p:spPr>
          <a:xfrm rot="10800000">
            <a:off x="4746558" y="5176201"/>
            <a:ext cx="311789" cy="209563"/>
          </a:xfrm>
          <a:prstGeom prst="triangle">
            <a:avLst/>
          </a:prstGeom>
          <a:solidFill>
            <a:srgbClr val="FFFFFF">
              <a:alpha val="30196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rgbClr val="FFFFFF"/>
              </a:solidFill>
            </a:endParaRPr>
          </a:p>
        </p:txBody>
      </p:sp>
      <p:sp>
        <p:nvSpPr>
          <p:cNvPr id="99" name="Isosceles Triangle 65"/>
          <p:cNvSpPr>
            <a:spLocks noChangeAspect="1"/>
          </p:cNvSpPr>
          <p:nvPr/>
        </p:nvSpPr>
        <p:spPr>
          <a:xfrm rot="10800000">
            <a:off x="2341194" y="5176201"/>
            <a:ext cx="311789" cy="209563"/>
          </a:xfrm>
          <a:prstGeom prst="triangle">
            <a:avLst/>
          </a:prstGeom>
          <a:solidFill>
            <a:srgbClr val="FFFFFF">
              <a:alpha val="30196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rgbClr val="FFFFFF"/>
              </a:solidFill>
            </a:endParaRPr>
          </a:p>
        </p:txBody>
      </p:sp>
      <p:sp>
        <p:nvSpPr>
          <p:cNvPr id="51" name="Text Placeholder 2"/>
          <p:cNvSpPr txBox="1">
            <a:spLocks/>
          </p:cNvSpPr>
          <p:nvPr/>
        </p:nvSpPr>
        <p:spPr>
          <a:xfrm>
            <a:off x="1440000" y="1260000"/>
            <a:ext cx="10597849" cy="498948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228594" indent="-228594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 kern="800" spc="-13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9306" indent="-230712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1600" kern="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7900" indent="-228594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6494" indent="-228594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1600" kern="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5089" indent="-228594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»"/>
              <a:defRPr sz="1600" kern="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 fontAlgn="auto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Font typeface="+mj-lt"/>
              <a:buAutoNum type="arabicPeriod"/>
              <a:tabLst>
                <a:tab pos="357188" algn="l"/>
              </a:tabLst>
              <a:defRPr/>
            </a:pPr>
            <a:r>
              <a:rPr lang="pl-PL" altLang="pl-PL" sz="28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o dziedzinach i </a:t>
            </a:r>
            <a:r>
              <a:rPr lang="pl-PL" altLang="pl-PL" sz="28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dyscyplinach, </a:t>
            </a:r>
            <a:r>
              <a:rPr lang="pl-PL" altLang="pl-PL" sz="28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w których </a:t>
            </a:r>
            <a:r>
              <a:rPr lang="pl-PL" altLang="pl-PL" sz="28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dana osoba </a:t>
            </a:r>
            <a:r>
              <a:rPr lang="pl-PL" altLang="pl-PL" sz="28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prowadzi działalność naukową lub bierze udział w prowadzeniu działalności naukowej </a:t>
            </a:r>
            <a:r>
              <a:rPr lang="pl-PL" sz="2800" dirty="0" smtClean="0">
                <a:solidFill>
                  <a:srgbClr val="000000"/>
                </a:solidFill>
              </a:rPr>
              <a:t>(ustawa art.343 ust.7) </a:t>
            </a:r>
            <a:br>
              <a:rPr lang="pl-PL" sz="2800" dirty="0" smtClean="0">
                <a:solidFill>
                  <a:srgbClr val="000000"/>
                </a:solidFill>
              </a:rPr>
            </a:br>
            <a:r>
              <a:rPr lang="pl-PL" altLang="pl-PL" sz="24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pl-PL" altLang="pl-PL" sz="24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max. 2 </a:t>
            </a:r>
            <a:r>
              <a:rPr lang="pl-PL" altLang="pl-PL" sz="24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dyscypliny we wszystkich miejscach zatrudnienia); </a:t>
            </a:r>
            <a:endParaRPr lang="pl-PL" altLang="pl-PL" sz="24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514350" indent="-514350" fontAlgn="auto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Font typeface="+mj-lt"/>
              <a:buAutoNum type="arabicPeriod"/>
              <a:tabLst>
                <a:tab pos="357188" algn="l"/>
              </a:tabLst>
              <a:defRPr/>
            </a:pPr>
            <a:r>
              <a:rPr lang="pl-PL" altLang="pl-PL" sz="28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upoważniające do zaliczenia do liczby pracowników prowadzących działalność naukową w ramach danej dyscypliny </a:t>
            </a:r>
            <a:r>
              <a:rPr lang="pl-PL" sz="2800" dirty="0" smtClean="0">
                <a:solidFill>
                  <a:srgbClr val="000000"/>
                </a:solidFill>
              </a:rPr>
              <a:t>(</a:t>
            </a:r>
            <a:r>
              <a:rPr lang="pl-PL" sz="2800" dirty="0">
                <a:solidFill>
                  <a:srgbClr val="000000"/>
                </a:solidFill>
              </a:rPr>
              <a:t>ustawa </a:t>
            </a:r>
            <a:r>
              <a:rPr lang="pl-PL" sz="2800" dirty="0" smtClean="0">
                <a:solidFill>
                  <a:srgbClr val="000000"/>
                </a:solidFill>
              </a:rPr>
              <a:t>art.265 ust.5</a:t>
            </a:r>
            <a:r>
              <a:rPr lang="pl-PL" sz="2800" dirty="0">
                <a:solidFill>
                  <a:srgbClr val="000000"/>
                </a:solidFill>
              </a:rPr>
              <a:t>) </a:t>
            </a:r>
            <a:r>
              <a:rPr lang="pl-PL" sz="2800" dirty="0" smtClean="0">
                <a:solidFill>
                  <a:srgbClr val="000000"/>
                </a:solidFill>
              </a:rPr>
              <a:t/>
            </a:r>
            <a:br>
              <a:rPr lang="pl-PL" sz="2800" dirty="0" smtClean="0">
                <a:solidFill>
                  <a:srgbClr val="000000"/>
                </a:solidFill>
              </a:rPr>
            </a:br>
            <a:r>
              <a:rPr lang="pl-PL" sz="2400" dirty="0" smtClean="0">
                <a:solidFill>
                  <a:srgbClr val="000000"/>
                </a:solidFill>
              </a:rPr>
              <a:t>(max 1 jednostka);</a:t>
            </a:r>
            <a:endParaRPr lang="pl-PL" altLang="pl-PL" sz="24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514350" indent="-514350" fontAlgn="auto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Font typeface="+mj-lt"/>
              <a:buAutoNum type="arabicPeriod"/>
              <a:tabLst>
                <a:tab pos="357188" algn="l"/>
              </a:tabLst>
              <a:defRPr/>
            </a:pPr>
            <a:r>
              <a:rPr lang="pl-PL" altLang="pl-PL" sz="28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upoważniające podmiot do wykazania osiągnięć </a:t>
            </a:r>
            <a:r>
              <a:rPr lang="pl-PL" altLang="pl-PL" sz="28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pracownika w </a:t>
            </a:r>
            <a:r>
              <a:rPr lang="pl-PL" altLang="pl-PL" sz="28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ramach </a:t>
            </a:r>
            <a:r>
              <a:rPr lang="pl-PL" altLang="pl-PL" sz="28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wskazanych przez niego dyscyplin </a:t>
            </a:r>
            <a:r>
              <a:rPr lang="pl-PL" sz="2800" dirty="0" smtClean="0">
                <a:solidFill>
                  <a:srgbClr val="000000"/>
                </a:solidFill>
              </a:rPr>
              <a:t>(</a:t>
            </a:r>
            <a:r>
              <a:rPr lang="pl-PL" sz="2800" dirty="0">
                <a:solidFill>
                  <a:srgbClr val="000000"/>
                </a:solidFill>
              </a:rPr>
              <a:t>ustawa </a:t>
            </a:r>
            <a:r>
              <a:rPr lang="pl-PL" sz="2800" dirty="0" smtClean="0">
                <a:solidFill>
                  <a:srgbClr val="000000"/>
                </a:solidFill>
              </a:rPr>
              <a:t>art.265 ust.13). </a:t>
            </a:r>
            <a:endParaRPr lang="pl-PL" altLang="pl-PL" sz="24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417600" y="597600"/>
            <a:ext cx="11521280" cy="987351"/>
          </a:xfrm>
          <a:prstGeom prst="rect">
            <a:avLst/>
          </a:prstGeom>
        </p:spPr>
        <p:txBody>
          <a:bodyPr/>
          <a:lstStyle>
            <a:lvl1pPr algn="ctr" defTabSz="1219170" rtl="0" eaLnBrk="1" latinLnBrk="0" hangingPunct="1">
              <a:lnSpc>
                <a:spcPct val="86000"/>
              </a:lnSpc>
              <a:spcBef>
                <a:spcPct val="0"/>
              </a:spcBef>
              <a:buNone/>
              <a:defRPr sz="2800" kern="800" spc="-53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sz="3600" b="1" dirty="0" smtClean="0">
                <a:solidFill>
                  <a:srgbClr val="000000"/>
                </a:solidFill>
                <a:latin typeface="+mn-lt"/>
              </a:rPr>
              <a:t>Oświadczenia osoby zatrudnionej</a:t>
            </a:r>
          </a:p>
        </p:txBody>
      </p:sp>
    </p:spTree>
    <p:extLst>
      <p:ext uri="{BB962C8B-B14F-4D97-AF65-F5344CB8AC3E}">
        <p14:creationId xmlns:p14="http://schemas.microsoft.com/office/powerpoint/2010/main" val="3279571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/>
      <p:bldP spid="70" grpId="0"/>
      <p:bldP spid="71" grpId="0"/>
      <p:bldP spid="73" grpId="0"/>
      <p:bldP spid="74" grpId="0"/>
      <p:bldP spid="81" grpId="0" animBg="1"/>
      <p:bldP spid="97" grpId="0" animBg="1"/>
      <p:bldP spid="98" grpId="0" animBg="1"/>
      <p:bldP spid="9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TextBox 21"/>
          <p:cNvSpPr txBox="1"/>
          <p:nvPr/>
        </p:nvSpPr>
        <p:spPr>
          <a:xfrm>
            <a:off x="1764234" y="1766868"/>
            <a:ext cx="5725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FFFFF"/>
                </a:solidFill>
              </a:rPr>
              <a:t>01</a:t>
            </a:r>
          </a:p>
        </p:txBody>
      </p:sp>
      <p:sp>
        <p:nvSpPr>
          <p:cNvPr id="70" name="TextBox 22"/>
          <p:cNvSpPr txBox="1"/>
          <p:nvPr/>
        </p:nvSpPr>
        <p:spPr>
          <a:xfrm>
            <a:off x="4160114" y="1766868"/>
            <a:ext cx="5725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FFFFF"/>
                </a:solidFill>
              </a:rPr>
              <a:t>02</a:t>
            </a:r>
          </a:p>
        </p:txBody>
      </p:sp>
      <p:sp>
        <p:nvSpPr>
          <p:cNvPr id="71" name="TextBox 24"/>
          <p:cNvSpPr txBox="1"/>
          <p:nvPr/>
        </p:nvSpPr>
        <p:spPr>
          <a:xfrm>
            <a:off x="6559389" y="1766868"/>
            <a:ext cx="5725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FFFFF"/>
                </a:solidFill>
              </a:rPr>
              <a:t>03</a:t>
            </a:r>
          </a:p>
        </p:txBody>
      </p:sp>
      <p:sp>
        <p:nvSpPr>
          <p:cNvPr id="73" name="TextBox 26"/>
          <p:cNvSpPr txBox="1"/>
          <p:nvPr/>
        </p:nvSpPr>
        <p:spPr>
          <a:xfrm>
            <a:off x="1034398" y="3169616"/>
            <a:ext cx="2925381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33" dirty="0">
                <a:solidFill>
                  <a:srgbClr val="FFFFFF"/>
                </a:solidFill>
              </a:rPr>
              <a:t>INFOGRAPHIC</a:t>
            </a:r>
          </a:p>
        </p:txBody>
      </p:sp>
      <p:sp>
        <p:nvSpPr>
          <p:cNvPr id="74" name="TextBox 27"/>
          <p:cNvSpPr txBox="1"/>
          <p:nvPr/>
        </p:nvSpPr>
        <p:spPr>
          <a:xfrm>
            <a:off x="3439760" y="3169616"/>
            <a:ext cx="2925381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33" dirty="0">
                <a:solidFill>
                  <a:srgbClr val="FFFFFF"/>
                </a:solidFill>
              </a:rPr>
              <a:t>INFOGRAPHIC</a:t>
            </a:r>
          </a:p>
        </p:txBody>
      </p:sp>
      <p:sp>
        <p:nvSpPr>
          <p:cNvPr id="81" name="Freeform 6"/>
          <p:cNvSpPr>
            <a:spLocks noChangeAspect="1" noEditPoints="1"/>
          </p:cNvSpPr>
          <p:nvPr/>
        </p:nvSpPr>
        <p:spPr bwMode="auto">
          <a:xfrm>
            <a:off x="9341876" y="2539001"/>
            <a:ext cx="702352" cy="588827"/>
          </a:xfrm>
          <a:custGeom>
            <a:avLst/>
            <a:gdLst>
              <a:gd name="T0" fmla="*/ 188 w 204"/>
              <a:gd name="T1" fmla="*/ 79 h 171"/>
              <a:gd name="T2" fmla="*/ 188 w 204"/>
              <a:gd name="T3" fmla="*/ 79 h 171"/>
              <a:gd name="T4" fmla="*/ 188 w 204"/>
              <a:gd name="T5" fmla="*/ 79 h 171"/>
              <a:gd name="T6" fmla="*/ 156 w 204"/>
              <a:gd name="T7" fmla="*/ 64 h 171"/>
              <a:gd name="T8" fmla="*/ 147 w 204"/>
              <a:gd name="T9" fmla="*/ 16 h 171"/>
              <a:gd name="T10" fmla="*/ 87 w 204"/>
              <a:gd name="T11" fmla="*/ 16 h 171"/>
              <a:gd name="T12" fmla="*/ 51 w 204"/>
              <a:gd name="T13" fmla="*/ 52 h 171"/>
              <a:gd name="T14" fmla="*/ 51 w 204"/>
              <a:gd name="T15" fmla="*/ 52 h 171"/>
              <a:gd name="T16" fmla="*/ 48 w 204"/>
              <a:gd name="T17" fmla="*/ 52 h 171"/>
              <a:gd name="T18" fmla="*/ 13 w 204"/>
              <a:gd name="T19" fmla="*/ 87 h 171"/>
              <a:gd name="T20" fmla="*/ 0 w 204"/>
              <a:gd name="T21" fmla="*/ 119 h 171"/>
              <a:gd name="T22" fmla="*/ 13 w 204"/>
              <a:gd name="T23" fmla="*/ 150 h 171"/>
              <a:gd name="T24" fmla="*/ 45 w 204"/>
              <a:gd name="T25" fmla="*/ 164 h 171"/>
              <a:gd name="T26" fmla="*/ 76 w 204"/>
              <a:gd name="T27" fmla="*/ 150 h 171"/>
              <a:gd name="T28" fmla="*/ 98 w 204"/>
              <a:gd name="T29" fmla="*/ 129 h 171"/>
              <a:gd name="T30" fmla="*/ 112 w 204"/>
              <a:gd name="T31" fmla="*/ 155 h 171"/>
              <a:gd name="T32" fmla="*/ 112 w 204"/>
              <a:gd name="T33" fmla="*/ 155 h 171"/>
              <a:gd name="T34" fmla="*/ 112 w 204"/>
              <a:gd name="T35" fmla="*/ 155 h 171"/>
              <a:gd name="T36" fmla="*/ 150 w 204"/>
              <a:gd name="T37" fmla="*/ 171 h 171"/>
              <a:gd name="T38" fmla="*/ 204 w 204"/>
              <a:gd name="T39" fmla="*/ 117 h 171"/>
              <a:gd name="T40" fmla="*/ 188 w 204"/>
              <a:gd name="T41" fmla="*/ 79 h 171"/>
              <a:gd name="T42" fmla="*/ 114 w 204"/>
              <a:gd name="T43" fmla="*/ 150 h 171"/>
              <a:gd name="T44" fmla="*/ 101 w 204"/>
              <a:gd name="T45" fmla="*/ 117 h 171"/>
              <a:gd name="T46" fmla="*/ 102 w 204"/>
              <a:gd name="T47" fmla="*/ 106 h 171"/>
              <a:gd name="T48" fmla="*/ 102 w 204"/>
              <a:gd name="T49" fmla="*/ 105 h 171"/>
              <a:gd name="T50" fmla="*/ 115 w 204"/>
              <a:gd name="T51" fmla="*/ 82 h 171"/>
              <a:gd name="T52" fmla="*/ 150 w 204"/>
              <a:gd name="T53" fmla="*/ 68 h 171"/>
              <a:gd name="T54" fmla="*/ 152 w 204"/>
              <a:gd name="T55" fmla="*/ 68 h 171"/>
              <a:gd name="T56" fmla="*/ 152 w 204"/>
              <a:gd name="T57" fmla="*/ 68 h 171"/>
              <a:gd name="T58" fmla="*/ 152 w 204"/>
              <a:gd name="T59" fmla="*/ 68 h 171"/>
              <a:gd name="T60" fmla="*/ 183 w 204"/>
              <a:gd name="T61" fmla="*/ 81 h 171"/>
              <a:gd name="T62" fmla="*/ 114 w 204"/>
              <a:gd name="T63" fmla="*/ 150 h 171"/>
              <a:gd name="T64" fmla="*/ 90 w 204"/>
              <a:gd name="T65" fmla="*/ 20 h 171"/>
              <a:gd name="T66" fmla="*/ 144 w 204"/>
              <a:gd name="T67" fmla="*/ 20 h 171"/>
              <a:gd name="T68" fmla="*/ 151 w 204"/>
              <a:gd name="T69" fmla="*/ 63 h 171"/>
              <a:gd name="T70" fmla="*/ 150 w 204"/>
              <a:gd name="T71" fmla="*/ 63 h 171"/>
              <a:gd name="T72" fmla="*/ 112 w 204"/>
              <a:gd name="T73" fmla="*/ 79 h 171"/>
              <a:gd name="T74" fmla="*/ 99 w 204"/>
              <a:gd name="T75" fmla="*/ 100 h 171"/>
              <a:gd name="T76" fmla="*/ 54 w 204"/>
              <a:gd name="T77" fmla="*/ 56 h 171"/>
              <a:gd name="T78" fmla="*/ 90 w 204"/>
              <a:gd name="T79" fmla="*/ 20 h 171"/>
              <a:gd name="T80" fmla="*/ 73 w 204"/>
              <a:gd name="T81" fmla="*/ 147 h 171"/>
              <a:gd name="T82" fmla="*/ 45 w 204"/>
              <a:gd name="T83" fmla="*/ 159 h 171"/>
              <a:gd name="T84" fmla="*/ 16 w 204"/>
              <a:gd name="T85" fmla="*/ 147 h 171"/>
              <a:gd name="T86" fmla="*/ 16 w 204"/>
              <a:gd name="T87" fmla="*/ 90 h 171"/>
              <a:gd name="T88" fmla="*/ 49 w 204"/>
              <a:gd name="T89" fmla="*/ 57 h 171"/>
              <a:gd name="T90" fmla="*/ 98 w 204"/>
              <a:gd name="T91" fmla="*/ 106 h 171"/>
              <a:gd name="T92" fmla="*/ 96 w 204"/>
              <a:gd name="T93" fmla="*/ 117 h 171"/>
              <a:gd name="T94" fmla="*/ 97 w 204"/>
              <a:gd name="T95" fmla="*/ 124 h 171"/>
              <a:gd name="T96" fmla="*/ 73 w 204"/>
              <a:gd name="T97" fmla="*/ 147 h 171"/>
              <a:gd name="T98" fmla="*/ 150 w 204"/>
              <a:gd name="T99" fmla="*/ 166 h 171"/>
              <a:gd name="T100" fmla="*/ 117 w 204"/>
              <a:gd name="T101" fmla="*/ 153 h 171"/>
              <a:gd name="T102" fmla="*/ 186 w 204"/>
              <a:gd name="T103" fmla="*/ 84 h 171"/>
              <a:gd name="T104" fmla="*/ 199 w 204"/>
              <a:gd name="T105" fmla="*/ 117 h 171"/>
              <a:gd name="T106" fmla="*/ 150 w 204"/>
              <a:gd name="T107" fmla="*/ 166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04" h="171">
                <a:moveTo>
                  <a:pt x="188" y="79"/>
                </a:moveTo>
                <a:cubicBezTo>
                  <a:pt x="188" y="79"/>
                  <a:pt x="188" y="79"/>
                  <a:pt x="188" y="79"/>
                </a:cubicBezTo>
                <a:cubicBezTo>
                  <a:pt x="188" y="79"/>
                  <a:pt x="188" y="79"/>
                  <a:pt x="188" y="79"/>
                </a:cubicBezTo>
                <a:cubicBezTo>
                  <a:pt x="179" y="71"/>
                  <a:pt x="168" y="65"/>
                  <a:pt x="156" y="64"/>
                </a:cubicBezTo>
                <a:cubicBezTo>
                  <a:pt x="163" y="48"/>
                  <a:pt x="159" y="29"/>
                  <a:pt x="147" y="16"/>
                </a:cubicBezTo>
                <a:cubicBezTo>
                  <a:pt x="130" y="0"/>
                  <a:pt x="103" y="0"/>
                  <a:pt x="87" y="16"/>
                </a:cubicBezTo>
                <a:cubicBezTo>
                  <a:pt x="51" y="52"/>
                  <a:pt x="51" y="52"/>
                  <a:pt x="51" y="52"/>
                </a:cubicBezTo>
                <a:cubicBezTo>
                  <a:pt x="51" y="52"/>
                  <a:pt x="51" y="52"/>
                  <a:pt x="51" y="52"/>
                </a:cubicBezTo>
                <a:cubicBezTo>
                  <a:pt x="50" y="51"/>
                  <a:pt x="48" y="51"/>
                  <a:pt x="48" y="52"/>
                </a:cubicBezTo>
                <a:cubicBezTo>
                  <a:pt x="13" y="87"/>
                  <a:pt x="13" y="87"/>
                  <a:pt x="13" y="87"/>
                </a:cubicBezTo>
                <a:cubicBezTo>
                  <a:pt x="4" y="95"/>
                  <a:pt x="0" y="107"/>
                  <a:pt x="0" y="119"/>
                </a:cubicBezTo>
                <a:cubicBezTo>
                  <a:pt x="0" y="131"/>
                  <a:pt x="4" y="142"/>
                  <a:pt x="13" y="150"/>
                </a:cubicBezTo>
                <a:cubicBezTo>
                  <a:pt x="21" y="159"/>
                  <a:pt x="33" y="164"/>
                  <a:pt x="45" y="164"/>
                </a:cubicBezTo>
                <a:cubicBezTo>
                  <a:pt x="57" y="164"/>
                  <a:pt x="68" y="159"/>
                  <a:pt x="76" y="150"/>
                </a:cubicBezTo>
                <a:cubicBezTo>
                  <a:pt x="98" y="129"/>
                  <a:pt x="98" y="129"/>
                  <a:pt x="98" y="129"/>
                </a:cubicBezTo>
                <a:cubicBezTo>
                  <a:pt x="100" y="139"/>
                  <a:pt x="105" y="148"/>
                  <a:pt x="112" y="155"/>
                </a:cubicBezTo>
                <a:cubicBezTo>
                  <a:pt x="112" y="155"/>
                  <a:pt x="112" y="155"/>
                  <a:pt x="112" y="155"/>
                </a:cubicBezTo>
                <a:cubicBezTo>
                  <a:pt x="112" y="155"/>
                  <a:pt x="112" y="155"/>
                  <a:pt x="112" y="155"/>
                </a:cubicBezTo>
                <a:cubicBezTo>
                  <a:pt x="122" y="165"/>
                  <a:pt x="135" y="171"/>
                  <a:pt x="150" y="171"/>
                </a:cubicBezTo>
                <a:cubicBezTo>
                  <a:pt x="180" y="171"/>
                  <a:pt x="204" y="147"/>
                  <a:pt x="204" y="117"/>
                </a:cubicBezTo>
                <a:cubicBezTo>
                  <a:pt x="204" y="102"/>
                  <a:pt x="198" y="89"/>
                  <a:pt x="188" y="79"/>
                </a:cubicBezTo>
                <a:close/>
                <a:moveTo>
                  <a:pt x="114" y="150"/>
                </a:moveTo>
                <a:cubicBezTo>
                  <a:pt x="106" y="141"/>
                  <a:pt x="101" y="130"/>
                  <a:pt x="101" y="117"/>
                </a:cubicBezTo>
                <a:cubicBezTo>
                  <a:pt x="101" y="113"/>
                  <a:pt x="101" y="109"/>
                  <a:pt x="102" y="106"/>
                </a:cubicBezTo>
                <a:cubicBezTo>
                  <a:pt x="102" y="105"/>
                  <a:pt x="102" y="105"/>
                  <a:pt x="102" y="105"/>
                </a:cubicBezTo>
                <a:cubicBezTo>
                  <a:pt x="105" y="97"/>
                  <a:pt x="109" y="89"/>
                  <a:pt x="115" y="82"/>
                </a:cubicBezTo>
                <a:cubicBezTo>
                  <a:pt x="125" y="73"/>
                  <a:pt x="137" y="68"/>
                  <a:pt x="150" y="68"/>
                </a:cubicBezTo>
                <a:cubicBezTo>
                  <a:pt x="151" y="68"/>
                  <a:pt x="151" y="68"/>
                  <a:pt x="152" y="68"/>
                </a:cubicBezTo>
                <a:cubicBezTo>
                  <a:pt x="152" y="68"/>
                  <a:pt x="152" y="68"/>
                  <a:pt x="152" y="68"/>
                </a:cubicBezTo>
                <a:cubicBezTo>
                  <a:pt x="152" y="68"/>
                  <a:pt x="152" y="68"/>
                  <a:pt x="152" y="68"/>
                </a:cubicBezTo>
                <a:cubicBezTo>
                  <a:pt x="164" y="69"/>
                  <a:pt x="175" y="73"/>
                  <a:pt x="183" y="81"/>
                </a:cubicBezTo>
                <a:lnTo>
                  <a:pt x="114" y="150"/>
                </a:lnTo>
                <a:close/>
                <a:moveTo>
                  <a:pt x="90" y="20"/>
                </a:moveTo>
                <a:cubicBezTo>
                  <a:pt x="105" y="5"/>
                  <a:pt x="129" y="5"/>
                  <a:pt x="144" y="20"/>
                </a:cubicBezTo>
                <a:cubicBezTo>
                  <a:pt x="155" y="31"/>
                  <a:pt x="158" y="49"/>
                  <a:pt x="151" y="63"/>
                </a:cubicBezTo>
                <a:cubicBezTo>
                  <a:pt x="150" y="63"/>
                  <a:pt x="150" y="63"/>
                  <a:pt x="150" y="63"/>
                </a:cubicBezTo>
                <a:cubicBezTo>
                  <a:pt x="136" y="63"/>
                  <a:pt x="122" y="69"/>
                  <a:pt x="112" y="79"/>
                </a:cubicBezTo>
                <a:cubicBezTo>
                  <a:pt x="106" y="85"/>
                  <a:pt x="102" y="92"/>
                  <a:pt x="99" y="100"/>
                </a:cubicBezTo>
                <a:cubicBezTo>
                  <a:pt x="54" y="56"/>
                  <a:pt x="54" y="56"/>
                  <a:pt x="54" y="56"/>
                </a:cubicBezTo>
                <a:lnTo>
                  <a:pt x="90" y="20"/>
                </a:lnTo>
                <a:close/>
                <a:moveTo>
                  <a:pt x="73" y="147"/>
                </a:moveTo>
                <a:cubicBezTo>
                  <a:pt x="66" y="155"/>
                  <a:pt x="55" y="159"/>
                  <a:pt x="45" y="159"/>
                </a:cubicBezTo>
                <a:cubicBezTo>
                  <a:pt x="34" y="159"/>
                  <a:pt x="24" y="155"/>
                  <a:pt x="16" y="147"/>
                </a:cubicBezTo>
                <a:cubicBezTo>
                  <a:pt x="1" y="131"/>
                  <a:pt x="1" y="106"/>
                  <a:pt x="16" y="90"/>
                </a:cubicBezTo>
                <a:cubicBezTo>
                  <a:pt x="49" y="57"/>
                  <a:pt x="49" y="57"/>
                  <a:pt x="49" y="57"/>
                </a:cubicBezTo>
                <a:cubicBezTo>
                  <a:pt x="98" y="106"/>
                  <a:pt x="98" y="106"/>
                  <a:pt x="98" y="106"/>
                </a:cubicBezTo>
                <a:cubicBezTo>
                  <a:pt x="97" y="109"/>
                  <a:pt x="96" y="113"/>
                  <a:pt x="96" y="117"/>
                </a:cubicBezTo>
                <a:cubicBezTo>
                  <a:pt x="96" y="119"/>
                  <a:pt x="96" y="121"/>
                  <a:pt x="97" y="124"/>
                </a:cubicBezTo>
                <a:lnTo>
                  <a:pt x="73" y="147"/>
                </a:lnTo>
                <a:close/>
                <a:moveTo>
                  <a:pt x="150" y="166"/>
                </a:moveTo>
                <a:cubicBezTo>
                  <a:pt x="137" y="166"/>
                  <a:pt x="126" y="161"/>
                  <a:pt x="117" y="153"/>
                </a:cubicBezTo>
                <a:cubicBezTo>
                  <a:pt x="186" y="84"/>
                  <a:pt x="186" y="84"/>
                  <a:pt x="186" y="84"/>
                </a:cubicBezTo>
                <a:cubicBezTo>
                  <a:pt x="194" y="93"/>
                  <a:pt x="199" y="104"/>
                  <a:pt x="199" y="117"/>
                </a:cubicBezTo>
                <a:cubicBezTo>
                  <a:pt x="199" y="144"/>
                  <a:pt x="177" y="166"/>
                  <a:pt x="150" y="16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3200">
              <a:solidFill>
                <a:srgbClr val="FFFFFF"/>
              </a:solidFill>
            </a:endParaRPr>
          </a:p>
        </p:txBody>
      </p:sp>
      <p:grpSp>
        <p:nvGrpSpPr>
          <p:cNvPr id="82" name="Group 61"/>
          <p:cNvGrpSpPr>
            <a:grpSpLocks noChangeAspect="1"/>
          </p:cNvGrpSpPr>
          <p:nvPr/>
        </p:nvGrpSpPr>
        <p:grpSpPr>
          <a:xfrm>
            <a:off x="2177371" y="2440672"/>
            <a:ext cx="639435" cy="679099"/>
            <a:chOff x="476250" y="5167313"/>
            <a:chExt cx="1484313" cy="1576387"/>
          </a:xfrm>
        </p:grpSpPr>
        <p:sp>
          <p:nvSpPr>
            <p:cNvPr id="83" name="Freeform 13"/>
            <p:cNvSpPr>
              <a:spLocks noEditPoints="1"/>
            </p:cNvSpPr>
            <p:nvPr/>
          </p:nvSpPr>
          <p:spPr bwMode="auto">
            <a:xfrm>
              <a:off x="476250" y="5167313"/>
              <a:ext cx="1484313" cy="1576387"/>
            </a:xfrm>
            <a:custGeom>
              <a:avLst/>
              <a:gdLst>
                <a:gd name="T0" fmla="*/ 177 w 185"/>
                <a:gd name="T1" fmla="*/ 153 h 196"/>
                <a:gd name="T2" fmla="*/ 123 w 185"/>
                <a:gd name="T3" fmla="*/ 42 h 196"/>
                <a:gd name="T4" fmla="*/ 123 w 185"/>
                <a:gd name="T5" fmla="*/ 23 h 196"/>
                <a:gd name="T6" fmla="*/ 130 w 185"/>
                <a:gd name="T7" fmla="*/ 23 h 196"/>
                <a:gd name="T8" fmla="*/ 133 w 185"/>
                <a:gd name="T9" fmla="*/ 21 h 196"/>
                <a:gd name="T10" fmla="*/ 133 w 185"/>
                <a:gd name="T11" fmla="*/ 2 h 196"/>
                <a:gd name="T12" fmla="*/ 130 w 185"/>
                <a:gd name="T13" fmla="*/ 0 h 196"/>
                <a:gd name="T14" fmla="*/ 53 w 185"/>
                <a:gd name="T15" fmla="*/ 0 h 196"/>
                <a:gd name="T16" fmla="*/ 51 w 185"/>
                <a:gd name="T17" fmla="*/ 2 h 196"/>
                <a:gd name="T18" fmla="*/ 51 w 185"/>
                <a:gd name="T19" fmla="*/ 21 h 196"/>
                <a:gd name="T20" fmla="*/ 53 w 185"/>
                <a:gd name="T21" fmla="*/ 23 h 196"/>
                <a:gd name="T22" fmla="*/ 62 w 185"/>
                <a:gd name="T23" fmla="*/ 23 h 196"/>
                <a:gd name="T24" fmla="*/ 62 w 185"/>
                <a:gd name="T25" fmla="*/ 42 h 196"/>
                <a:gd name="T26" fmla="*/ 8 w 185"/>
                <a:gd name="T27" fmla="*/ 153 h 196"/>
                <a:gd name="T28" fmla="*/ 5 w 185"/>
                <a:gd name="T29" fmla="*/ 188 h 196"/>
                <a:gd name="T30" fmla="*/ 24 w 185"/>
                <a:gd name="T31" fmla="*/ 196 h 196"/>
                <a:gd name="T32" fmla="*/ 162 w 185"/>
                <a:gd name="T33" fmla="*/ 196 h 196"/>
                <a:gd name="T34" fmla="*/ 180 w 185"/>
                <a:gd name="T35" fmla="*/ 188 h 196"/>
                <a:gd name="T36" fmla="*/ 177 w 185"/>
                <a:gd name="T37" fmla="*/ 153 h 196"/>
                <a:gd name="T38" fmla="*/ 55 w 185"/>
                <a:gd name="T39" fmla="*/ 4 h 196"/>
                <a:gd name="T40" fmla="*/ 128 w 185"/>
                <a:gd name="T41" fmla="*/ 4 h 196"/>
                <a:gd name="T42" fmla="*/ 128 w 185"/>
                <a:gd name="T43" fmla="*/ 18 h 196"/>
                <a:gd name="T44" fmla="*/ 121 w 185"/>
                <a:gd name="T45" fmla="*/ 18 h 196"/>
                <a:gd name="T46" fmla="*/ 65 w 185"/>
                <a:gd name="T47" fmla="*/ 18 h 196"/>
                <a:gd name="T48" fmla="*/ 55 w 185"/>
                <a:gd name="T49" fmla="*/ 18 h 196"/>
                <a:gd name="T50" fmla="*/ 55 w 185"/>
                <a:gd name="T51" fmla="*/ 4 h 196"/>
                <a:gd name="T52" fmla="*/ 176 w 185"/>
                <a:gd name="T53" fmla="*/ 185 h 196"/>
                <a:gd name="T54" fmla="*/ 162 w 185"/>
                <a:gd name="T55" fmla="*/ 191 h 196"/>
                <a:gd name="T56" fmla="*/ 24 w 185"/>
                <a:gd name="T57" fmla="*/ 191 h 196"/>
                <a:gd name="T58" fmla="*/ 9 w 185"/>
                <a:gd name="T59" fmla="*/ 185 h 196"/>
                <a:gd name="T60" fmla="*/ 13 w 185"/>
                <a:gd name="T61" fmla="*/ 155 h 196"/>
                <a:gd name="T62" fmla="*/ 67 w 185"/>
                <a:gd name="T63" fmla="*/ 44 h 196"/>
                <a:gd name="T64" fmla="*/ 67 w 185"/>
                <a:gd name="T65" fmla="*/ 43 h 196"/>
                <a:gd name="T66" fmla="*/ 67 w 185"/>
                <a:gd name="T67" fmla="*/ 23 h 196"/>
                <a:gd name="T68" fmla="*/ 118 w 185"/>
                <a:gd name="T69" fmla="*/ 23 h 196"/>
                <a:gd name="T70" fmla="*/ 118 w 185"/>
                <a:gd name="T71" fmla="*/ 43 h 196"/>
                <a:gd name="T72" fmla="*/ 119 w 185"/>
                <a:gd name="T73" fmla="*/ 44 h 196"/>
                <a:gd name="T74" fmla="*/ 173 w 185"/>
                <a:gd name="T75" fmla="*/ 155 h 196"/>
                <a:gd name="T76" fmla="*/ 176 w 185"/>
                <a:gd name="T77" fmla="*/ 185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85" h="196">
                  <a:moveTo>
                    <a:pt x="177" y="153"/>
                  </a:moveTo>
                  <a:cubicBezTo>
                    <a:pt x="123" y="42"/>
                    <a:pt x="123" y="42"/>
                    <a:pt x="123" y="42"/>
                  </a:cubicBezTo>
                  <a:cubicBezTo>
                    <a:pt x="123" y="23"/>
                    <a:pt x="123" y="23"/>
                    <a:pt x="123" y="23"/>
                  </a:cubicBezTo>
                  <a:cubicBezTo>
                    <a:pt x="130" y="23"/>
                    <a:pt x="130" y="23"/>
                    <a:pt x="130" y="23"/>
                  </a:cubicBezTo>
                  <a:cubicBezTo>
                    <a:pt x="132" y="23"/>
                    <a:pt x="133" y="22"/>
                    <a:pt x="133" y="21"/>
                  </a:cubicBezTo>
                  <a:cubicBezTo>
                    <a:pt x="133" y="2"/>
                    <a:pt x="133" y="2"/>
                    <a:pt x="133" y="2"/>
                  </a:cubicBezTo>
                  <a:cubicBezTo>
                    <a:pt x="133" y="1"/>
                    <a:pt x="132" y="0"/>
                    <a:pt x="130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2" y="0"/>
                    <a:pt x="51" y="1"/>
                    <a:pt x="51" y="2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1" y="22"/>
                    <a:pt x="52" y="23"/>
                    <a:pt x="53" y="23"/>
                  </a:cubicBezTo>
                  <a:cubicBezTo>
                    <a:pt x="62" y="23"/>
                    <a:pt x="62" y="23"/>
                    <a:pt x="62" y="23"/>
                  </a:cubicBezTo>
                  <a:cubicBezTo>
                    <a:pt x="62" y="42"/>
                    <a:pt x="62" y="42"/>
                    <a:pt x="62" y="42"/>
                  </a:cubicBezTo>
                  <a:cubicBezTo>
                    <a:pt x="8" y="153"/>
                    <a:pt x="8" y="153"/>
                    <a:pt x="8" y="153"/>
                  </a:cubicBezTo>
                  <a:cubicBezTo>
                    <a:pt x="1" y="169"/>
                    <a:pt x="0" y="181"/>
                    <a:pt x="5" y="188"/>
                  </a:cubicBezTo>
                  <a:cubicBezTo>
                    <a:pt x="9" y="193"/>
                    <a:pt x="15" y="196"/>
                    <a:pt x="24" y="196"/>
                  </a:cubicBezTo>
                  <a:cubicBezTo>
                    <a:pt x="162" y="196"/>
                    <a:pt x="162" y="196"/>
                    <a:pt x="162" y="196"/>
                  </a:cubicBezTo>
                  <a:cubicBezTo>
                    <a:pt x="171" y="196"/>
                    <a:pt x="177" y="193"/>
                    <a:pt x="180" y="188"/>
                  </a:cubicBezTo>
                  <a:cubicBezTo>
                    <a:pt x="185" y="181"/>
                    <a:pt x="184" y="169"/>
                    <a:pt x="177" y="153"/>
                  </a:cubicBezTo>
                  <a:close/>
                  <a:moveTo>
                    <a:pt x="55" y="4"/>
                  </a:moveTo>
                  <a:cubicBezTo>
                    <a:pt x="128" y="4"/>
                    <a:pt x="128" y="4"/>
                    <a:pt x="128" y="4"/>
                  </a:cubicBezTo>
                  <a:cubicBezTo>
                    <a:pt x="128" y="18"/>
                    <a:pt x="128" y="18"/>
                    <a:pt x="128" y="18"/>
                  </a:cubicBezTo>
                  <a:cubicBezTo>
                    <a:pt x="121" y="18"/>
                    <a:pt x="121" y="18"/>
                    <a:pt x="121" y="18"/>
                  </a:cubicBezTo>
                  <a:cubicBezTo>
                    <a:pt x="65" y="18"/>
                    <a:pt x="65" y="18"/>
                    <a:pt x="65" y="18"/>
                  </a:cubicBezTo>
                  <a:cubicBezTo>
                    <a:pt x="55" y="18"/>
                    <a:pt x="55" y="18"/>
                    <a:pt x="55" y="18"/>
                  </a:cubicBezTo>
                  <a:lnTo>
                    <a:pt x="55" y="4"/>
                  </a:lnTo>
                  <a:close/>
                  <a:moveTo>
                    <a:pt x="176" y="185"/>
                  </a:moveTo>
                  <a:cubicBezTo>
                    <a:pt x="174" y="189"/>
                    <a:pt x="169" y="191"/>
                    <a:pt x="162" y="191"/>
                  </a:cubicBezTo>
                  <a:cubicBezTo>
                    <a:pt x="24" y="191"/>
                    <a:pt x="24" y="191"/>
                    <a:pt x="24" y="191"/>
                  </a:cubicBezTo>
                  <a:cubicBezTo>
                    <a:pt x="16" y="191"/>
                    <a:pt x="12" y="189"/>
                    <a:pt x="9" y="185"/>
                  </a:cubicBezTo>
                  <a:cubicBezTo>
                    <a:pt x="5" y="180"/>
                    <a:pt x="7" y="169"/>
                    <a:pt x="13" y="155"/>
                  </a:cubicBezTo>
                  <a:cubicBezTo>
                    <a:pt x="67" y="44"/>
                    <a:pt x="67" y="44"/>
                    <a:pt x="67" y="44"/>
                  </a:cubicBezTo>
                  <a:cubicBezTo>
                    <a:pt x="67" y="44"/>
                    <a:pt x="67" y="43"/>
                    <a:pt x="67" y="43"/>
                  </a:cubicBezTo>
                  <a:cubicBezTo>
                    <a:pt x="67" y="23"/>
                    <a:pt x="67" y="23"/>
                    <a:pt x="67" y="23"/>
                  </a:cubicBezTo>
                  <a:cubicBezTo>
                    <a:pt x="118" y="23"/>
                    <a:pt x="118" y="23"/>
                    <a:pt x="118" y="23"/>
                  </a:cubicBezTo>
                  <a:cubicBezTo>
                    <a:pt x="118" y="43"/>
                    <a:pt x="118" y="43"/>
                    <a:pt x="118" y="43"/>
                  </a:cubicBezTo>
                  <a:cubicBezTo>
                    <a:pt x="118" y="43"/>
                    <a:pt x="118" y="44"/>
                    <a:pt x="119" y="44"/>
                  </a:cubicBezTo>
                  <a:cubicBezTo>
                    <a:pt x="173" y="155"/>
                    <a:pt x="173" y="155"/>
                    <a:pt x="173" y="155"/>
                  </a:cubicBezTo>
                  <a:cubicBezTo>
                    <a:pt x="179" y="169"/>
                    <a:pt x="180" y="180"/>
                    <a:pt x="176" y="18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solidFill>
                  <a:srgbClr val="FFFFFF"/>
                </a:solidFill>
              </a:endParaRPr>
            </a:p>
          </p:txBody>
        </p:sp>
        <p:sp>
          <p:nvSpPr>
            <p:cNvPr id="84" name="Freeform 14"/>
            <p:cNvSpPr>
              <a:spLocks noEditPoints="1"/>
            </p:cNvSpPr>
            <p:nvPr/>
          </p:nvSpPr>
          <p:spPr bwMode="auto">
            <a:xfrm>
              <a:off x="812800" y="5770563"/>
              <a:ext cx="811213" cy="812800"/>
            </a:xfrm>
            <a:custGeom>
              <a:avLst/>
              <a:gdLst>
                <a:gd name="T0" fmla="*/ 99 w 101"/>
                <a:gd name="T1" fmla="*/ 35 h 101"/>
                <a:gd name="T2" fmla="*/ 99 w 101"/>
                <a:gd name="T3" fmla="*/ 35 h 101"/>
                <a:gd name="T4" fmla="*/ 99 w 101"/>
                <a:gd name="T5" fmla="*/ 35 h 101"/>
                <a:gd name="T6" fmla="*/ 99 w 101"/>
                <a:gd name="T7" fmla="*/ 35 h 101"/>
                <a:gd name="T8" fmla="*/ 98 w 101"/>
                <a:gd name="T9" fmla="*/ 35 h 101"/>
                <a:gd name="T10" fmla="*/ 98 w 101"/>
                <a:gd name="T11" fmla="*/ 35 h 101"/>
                <a:gd name="T12" fmla="*/ 98 w 101"/>
                <a:gd name="T13" fmla="*/ 34 h 101"/>
                <a:gd name="T14" fmla="*/ 98 w 101"/>
                <a:gd name="T15" fmla="*/ 34 h 101"/>
                <a:gd name="T16" fmla="*/ 98 w 101"/>
                <a:gd name="T17" fmla="*/ 34 h 101"/>
                <a:gd name="T18" fmla="*/ 98 w 101"/>
                <a:gd name="T19" fmla="*/ 34 h 101"/>
                <a:gd name="T20" fmla="*/ 97 w 101"/>
                <a:gd name="T21" fmla="*/ 34 h 101"/>
                <a:gd name="T22" fmla="*/ 97 w 101"/>
                <a:gd name="T23" fmla="*/ 34 h 101"/>
                <a:gd name="T24" fmla="*/ 96 w 101"/>
                <a:gd name="T25" fmla="*/ 34 h 101"/>
                <a:gd name="T26" fmla="*/ 74 w 101"/>
                <a:gd name="T27" fmla="*/ 40 h 101"/>
                <a:gd name="T28" fmla="*/ 51 w 101"/>
                <a:gd name="T29" fmla="*/ 0 h 101"/>
                <a:gd name="T30" fmla="*/ 26 w 101"/>
                <a:gd name="T31" fmla="*/ 39 h 101"/>
                <a:gd name="T32" fmla="*/ 6 w 101"/>
                <a:gd name="T33" fmla="*/ 34 h 101"/>
                <a:gd name="T34" fmla="*/ 6 w 101"/>
                <a:gd name="T35" fmla="*/ 33 h 101"/>
                <a:gd name="T36" fmla="*/ 3 w 101"/>
                <a:gd name="T37" fmla="*/ 35 h 101"/>
                <a:gd name="T38" fmla="*/ 3 w 101"/>
                <a:gd name="T39" fmla="*/ 35 h 101"/>
                <a:gd name="T40" fmla="*/ 3 w 101"/>
                <a:gd name="T41" fmla="*/ 35 h 101"/>
                <a:gd name="T42" fmla="*/ 0 w 101"/>
                <a:gd name="T43" fmla="*/ 50 h 101"/>
                <a:gd name="T44" fmla="*/ 51 w 101"/>
                <a:gd name="T45" fmla="*/ 101 h 101"/>
                <a:gd name="T46" fmla="*/ 101 w 101"/>
                <a:gd name="T47" fmla="*/ 50 h 101"/>
                <a:gd name="T48" fmla="*/ 99 w 101"/>
                <a:gd name="T49" fmla="*/ 35 h 101"/>
                <a:gd name="T50" fmla="*/ 99 w 101"/>
                <a:gd name="T51" fmla="*/ 35 h 101"/>
                <a:gd name="T52" fmla="*/ 51 w 101"/>
                <a:gd name="T53" fmla="*/ 5 h 101"/>
                <a:gd name="T54" fmla="*/ 70 w 101"/>
                <a:gd name="T55" fmla="*/ 42 h 101"/>
                <a:gd name="T56" fmla="*/ 52 w 101"/>
                <a:gd name="T57" fmla="*/ 60 h 101"/>
                <a:gd name="T58" fmla="*/ 31 w 101"/>
                <a:gd name="T59" fmla="*/ 41 h 101"/>
                <a:gd name="T60" fmla="*/ 51 w 101"/>
                <a:gd name="T61" fmla="*/ 5 h 101"/>
                <a:gd name="T62" fmla="*/ 5 w 101"/>
                <a:gd name="T63" fmla="*/ 50 h 101"/>
                <a:gd name="T64" fmla="*/ 7 w 101"/>
                <a:gd name="T65" fmla="*/ 38 h 101"/>
                <a:gd name="T66" fmla="*/ 49 w 101"/>
                <a:gd name="T67" fmla="*/ 64 h 101"/>
                <a:gd name="T68" fmla="*/ 41 w 101"/>
                <a:gd name="T69" fmla="*/ 93 h 101"/>
                <a:gd name="T70" fmla="*/ 41 w 101"/>
                <a:gd name="T71" fmla="*/ 95 h 101"/>
                <a:gd name="T72" fmla="*/ 5 w 101"/>
                <a:gd name="T73" fmla="*/ 50 h 101"/>
                <a:gd name="T74" fmla="*/ 51 w 101"/>
                <a:gd name="T75" fmla="*/ 96 h 101"/>
                <a:gd name="T76" fmla="*/ 46 w 101"/>
                <a:gd name="T77" fmla="*/ 96 h 101"/>
                <a:gd name="T78" fmla="*/ 46 w 101"/>
                <a:gd name="T79" fmla="*/ 93 h 101"/>
                <a:gd name="T80" fmla="*/ 95 w 101"/>
                <a:gd name="T81" fmla="*/ 39 h 101"/>
                <a:gd name="T82" fmla="*/ 96 w 101"/>
                <a:gd name="T83" fmla="*/ 50 h 101"/>
                <a:gd name="T84" fmla="*/ 51 w 101"/>
                <a:gd name="T85" fmla="*/ 9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1" h="101">
                  <a:moveTo>
                    <a:pt x="99" y="35"/>
                  </a:move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8" y="35"/>
                    <a:pt x="98" y="35"/>
                    <a:pt x="98" y="35"/>
                  </a:cubicBezTo>
                  <a:cubicBezTo>
                    <a:pt x="98" y="35"/>
                    <a:pt x="98" y="35"/>
                    <a:pt x="98" y="35"/>
                  </a:cubicBezTo>
                  <a:cubicBezTo>
                    <a:pt x="98" y="34"/>
                    <a:pt x="98" y="34"/>
                    <a:pt x="98" y="34"/>
                  </a:cubicBezTo>
                  <a:cubicBezTo>
                    <a:pt x="98" y="34"/>
                    <a:pt x="98" y="34"/>
                    <a:pt x="98" y="34"/>
                  </a:cubicBezTo>
                  <a:cubicBezTo>
                    <a:pt x="98" y="34"/>
                    <a:pt x="98" y="34"/>
                    <a:pt x="98" y="34"/>
                  </a:cubicBezTo>
                  <a:cubicBezTo>
                    <a:pt x="98" y="34"/>
                    <a:pt x="98" y="34"/>
                    <a:pt x="98" y="34"/>
                  </a:cubicBezTo>
                  <a:cubicBezTo>
                    <a:pt x="97" y="34"/>
                    <a:pt x="97" y="34"/>
                    <a:pt x="97" y="34"/>
                  </a:cubicBezTo>
                  <a:cubicBezTo>
                    <a:pt x="97" y="34"/>
                    <a:pt x="97" y="34"/>
                    <a:pt x="97" y="34"/>
                  </a:cubicBezTo>
                  <a:cubicBezTo>
                    <a:pt x="97" y="34"/>
                    <a:pt x="96" y="34"/>
                    <a:pt x="96" y="34"/>
                  </a:cubicBezTo>
                  <a:cubicBezTo>
                    <a:pt x="88" y="34"/>
                    <a:pt x="81" y="36"/>
                    <a:pt x="74" y="40"/>
                  </a:cubicBezTo>
                  <a:cubicBezTo>
                    <a:pt x="69" y="17"/>
                    <a:pt x="56" y="0"/>
                    <a:pt x="51" y="0"/>
                  </a:cubicBezTo>
                  <a:cubicBezTo>
                    <a:pt x="46" y="0"/>
                    <a:pt x="30" y="15"/>
                    <a:pt x="26" y="39"/>
                  </a:cubicBezTo>
                  <a:cubicBezTo>
                    <a:pt x="20" y="36"/>
                    <a:pt x="13" y="34"/>
                    <a:pt x="6" y="34"/>
                  </a:cubicBezTo>
                  <a:cubicBezTo>
                    <a:pt x="6" y="33"/>
                    <a:pt x="6" y="33"/>
                    <a:pt x="6" y="33"/>
                  </a:cubicBezTo>
                  <a:cubicBezTo>
                    <a:pt x="5" y="33"/>
                    <a:pt x="3" y="34"/>
                    <a:pt x="3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1" y="40"/>
                    <a:pt x="0" y="45"/>
                    <a:pt x="0" y="50"/>
                  </a:cubicBezTo>
                  <a:cubicBezTo>
                    <a:pt x="0" y="78"/>
                    <a:pt x="23" y="101"/>
                    <a:pt x="51" y="101"/>
                  </a:cubicBezTo>
                  <a:cubicBezTo>
                    <a:pt x="78" y="101"/>
                    <a:pt x="101" y="78"/>
                    <a:pt x="101" y="50"/>
                  </a:cubicBezTo>
                  <a:cubicBezTo>
                    <a:pt x="101" y="45"/>
                    <a:pt x="100" y="40"/>
                    <a:pt x="99" y="35"/>
                  </a:cubicBezTo>
                  <a:cubicBezTo>
                    <a:pt x="99" y="35"/>
                    <a:pt x="99" y="35"/>
                    <a:pt x="99" y="35"/>
                  </a:cubicBezTo>
                  <a:close/>
                  <a:moveTo>
                    <a:pt x="51" y="5"/>
                  </a:moveTo>
                  <a:cubicBezTo>
                    <a:pt x="53" y="6"/>
                    <a:pt x="66" y="20"/>
                    <a:pt x="70" y="42"/>
                  </a:cubicBezTo>
                  <a:cubicBezTo>
                    <a:pt x="63" y="47"/>
                    <a:pt x="57" y="53"/>
                    <a:pt x="52" y="60"/>
                  </a:cubicBezTo>
                  <a:cubicBezTo>
                    <a:pt x="46" y="52"/>
                    <a:pt x="39" y="45"/>
                    <a:pt x="31" y="41"/>
                  </a:cubicBezTo>
                  <a:cubicBezTo>
                    <a:pt x="34" y="19"/>
                    <a:pt x="48" y="5"/>
                    <a:pt x="51" y="5"/>
                  </a:cubicBezTo>
                  <a:close/>
                  <a:moveTo>
                    <a:pt x="5" y="50"/>
                  </a:moveTo>
                  <a:cubicBezTo>
                    <a:pt x="5" y="46"/>
                    <a:pt x="6" y="42"/>
                    <a:pt x="7" y="38"/>
                  </a:cubicBezTo>
                  <a:cubicBezTo>
                    <a:pt x="24" y="40"/>
                    <a:pt x="40" y="49"/>
                    <a:pt x="49" y="64"/>
                  </a:cubicBezTo>
                  <a:cubicBezTo>
                    <a:pt x="44" y="73"/>
                    <a:pt x="41" y="83"/>
                    <a:pt x="41" y="93"/>
                  </a:cubicBezTo>
                  <a:cubicBezTo>
                    <a:pt x="41" y="94"/>
                    <a:pt x="41" y="94"/>
                    <a:pt x="41" y="95"/>
                  </a:cubicBezTo>
                  <a:cubicBezTo>
                    <a:pt x="21" y="91"/>
                    <a:pt x="5" y="72"/>
                    <a:pt x="5" y="50"/>
                  </a:cubicBezTo>
                  <a:close/>
                  <a:moveTo>
                    <a:pt x="51" y="96"/>
                  </a:moveTo>
                  <a:cubicBezTo>
                    <a:pt x="49" y="96"/>
                    <a:pt x="48" y="96"/>
                    <a:pt x="46" y="96"/>
                  </a:cubicBezTo>
                  <a:cubicBezTo>
                    <a:pt x="46" y="95"/>
                    <a:pt x="46" y="94"/>
                    <a:pt x="46" y="93"/>
                  </a:cubicBezTo>
                  <a:cubicBezTo>
                    <a:pt x="46" y="65"/>
                    <a:pt x="67" y="42"/>
                    <a:pt x="95" y="39"/>
                  </a:cubicBezTo>
                  <a:cubicBezTo>
                    <a:pt x="96" y="42"/>
                    <a:pt x="96" y="46"/>
                    <a:pt x="96" y="50"/>
                  </a:cubicBezTo>
                  <a:cubicBezTo>
                    <a:pt x="96" y="75"/>
                    <a:pt x="76" y="96"/>
                    <a:pt x="51" y="9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solidFill>
                  <a:srgbClr val="FFFFFF"/>
                </a:solidFill>
              </a:endParaRPr>
            </a:p>
          </p:txBody>
        </p:sp>
      </p:grpSp>
      <p:grpSp>
        <p:nvGrpSpPr>
          <p:cNvPr id="93" name="Group 60"/>
          <p:cNvGrpSpPr>
            <a:grpSpLocks noChangeAspect="1"/>
          </p:cNvGrpSpPr>
          <p:nvPr/>
        </p:nvGrpSpPr>
        <p:grpSpPr>
          <a:xfrm>
            <a:off x="4508189" y="2433221"/>
            <a:ext cx="788523" cy="685939"/>
            <a:chOff x="3486150" y="5151438"/>
            <a:chExt cx="1830388" cy="1592262"/>
          </a:xfrm>
        </p:grpSpPr>
        <p:sp>
          <p:nvSpPr>
            <p:cNvPr id="94" name="Freeform 22"/>
            <p:cNvSpPr>
              <a:spLocks noEditPoints="1"/>
            </p:cNvSpPr>
            <p:nvPr/>
          </p:nvSpPr>
          <p:spPr bwMode="auto">
            <a:xfrm>
              <a:off x="3486150" y="5151438"/>
              <a:ext cx="1830388" cy="1592262"/>
            </a:xfrm>
            <a:custGeom>
              <a:avLst/>
              <a:gdLst>
                <a:gd name="T0" fmla="*/ 226 w 228"/>
                <a:gd name="T1" fmla="*/ 75 h 198"/>
                <a:gd name="T2" fmla="*/ 211 w 228"/>
                <a:gd name="T3" fmla="*/ 64 h 198"/>
                <a:gd name="T4" fmla="*/ 211 w 228"/>
                <a:gd name="T5" fmla="*/ 64 h 198"/>
                <a:gd name="T6" fmla="*/ 115 w 228"/>
                <a:gd name="T7" fmla="*/ 0 h 198"/>
                <a:gd name="T8" fmla="*/ 112 w 228"/>
                <a:gd name="T9" fmla="*/ 0 h 198"/>
                <a:gd name="T10" fmla="*/ 71 w 228"/>
                <a:gd name="T11" fmla="*/ 28 h 198"/>
                <a:gd name="T12" fmla="*/ 71 w 228"/>
                <a:gd name="T13" fmla="*/ 10 h 198"/>
                <a:gd name="T14" fmla="*/ 69 w 228"/>
                <a:gd name="T15" fmla="*/ 8 h 198"/>
                <a:gd name="T16" fmla="*/ 41 w 228"/>
                <a:gd name="T17" fmla="*/ 8 h 198"/>
                <a:gd name="T18" fmla="*/ 41 w 228"/>
                <a:gd name="T19" fmla="*/ 8 h 198"/>
                <a:gd name="T20" fmla="*/ 40 w 228"/>
                <a:gd name="T21" fmla="*/ 9 h 198"/>
                <a:gd name="T22" fmla="*/ 39 w 228"/>
                <a:gd name="T23" fmla="*/ 10 h 198"/>
                <a:gd name="T24" fmla="*/ 39 w 228"/>
                <a:gd name="T25" fmla="*/ 49 h 198"/>
                <a:gd name="T26" fmla="*/ 1 w 228"/>
                <a:gd name="T27" fmla="*/ 75 h 198"/>
                <a:gd name="T28" fmla="*/ 1 w 228"/>
                <a:gd name="T29" fmla="*/ 78 h 198"/>
                <a:gd name="T30" fmla="*/ 4 w 228"/>
                <a:gd name="T31" fmla="*/ 78 h 198"/>
                <a:gd name="T32" fmla="*/ 19 w 228"/>
                <a:gd name="T33" fmla="*/ 68 h 198"/>
                <a:gd name="T34" fmla="*/ 19 w 228"/>
                <a:gd name="T35" fmla="*/ 196 h 198"/>
                <a:gd name="T36" fmla="*/ 22 w 228"/>
                <a:gd name="T37" fmla="*/ 198 h 198"/>
                <a:gd name="T38" fmla="*/ 209 w 228"/>
                <a:gd name="T39" fmla="*/ 198 h 198"/>
                <a:gd name="T40" fmla="*/ 212 w 228"/>
                <a:gd name="T41" fmla="*/ 196 h 198"/>
                <a:gd name="T42" fmla="*/ 212 w 228"/>
                <a:gd name="T43" fmla="*/ 70 h 198"/>
                <a:gd name="T44" fmla="*/ 224 w 228"/>
                <a:gd name="T45" fmla="*/ 78 h 198"/>
                <a:gd name="T46" fmla="*/ 225 w 228"/>
                <a:gd name="T47" fmla="*/ 79 h 198"/>
                <a:gd name="T48" fmla="*/ 227 w 228"/>
                <a:gd name="T49" fmla="*/ 78 h 198"/>
                <a:gd name="T50" fmla="*/ 226 w 228"/>
                <a:gd name="T51" fmla="*/ 75 h 198"/>
                <a:gd name="T52" fmla="*/ 44 w 228"/>
                <a:gd name="T53" fmla="*/ 13 h 198"/>
                <a:gd name="T54" fmla="*/ 67 w 228"/>
                <a:gd name="T55" fmla="*/ 13 h 198"/>
                <a:gd name="T56" fmla="*/ 67 w 228"/>
                <a:gd name="T57" fmla="*/ 31 h 198"/>
                <a:gd name="T58" fmla="*/ 44 w 228"/>
                <a:gd name="T59" fmla="*/ 46 h 198"/>
                <a:gd name="T60" fmla="*/ 44 w 228"/>
                <a:gd name="T61" fmla="*/ 13 h 198"/>
                <a:gd name="T62" fmla="*/ 207 w 228"/>
                <a:gd name="T63" fmla="*/ 194 h 198"/>
                <a:gd name="T64" fmla="*/ 24 w 228"/>
                <a:gd name="T65" fmla="*/ 194 h 198"/>
                <a:gd name="T66" fmla="*/ 24 w 228"/>
                <a:gd name="T67" fmla="*/ 65 h 198"/>
                <a:gd name="T68" fmla="*/ 43 w 228"/>
                <a:gd name="T69" fmla="*/ 53 h 198"/>
                <a:gd name="T70" fmla="*/ 43 w 228"/>
                <a:gd name="T71" fmla="*/ 53 h 198"/>
                <a:gd name="T72" fmla="*/ 70 w 228"/>
                <a:gd name="T73" fmla="*/ 34 h 198"/>
                <a:gd name="T74" fmla="*/ 70 w 228"/>
                <a:gd name="T75" fmla="*/ 34 h 198"/>
                <a:gd name="T76" fmla="*/ 114 w 228"/>
                <a:gd name="T77" fmla="*/ 5 h 198"/>
                <a:gd name="T78" fmla="*/ 207 w 228"/>
                <a:gd name="T79" fmla="*/ 67 h 198"/>
                <a:gd name="T80" fmla="*/ 207 w 228"/>
                <a:gd name="T81" fmla="*/ 194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8" h="198">
                  <a:moveTo>
                    <a:pt x="226" y="75"/>
                  </a:moveTo>
                  <a:cubicBezTo>
                    <a:pt x="211" y="64"/>
                    <a:pt x="211" y="64"/>
                    <a:pt x="211" y="64"/>
                  </a:cubicBezTo>
                  <a:cubicBezTo>
                    <a:pt x="211" y="64"/>
                    <a:pt x="211" y="64"/>
                    <a:pt x="211" y="64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4" y="0"/>
                    <a:pt x="113" y="0"/>
                    <a:pt x="112" y="0"/>
                  </a:cubicBezTo>
                  <a:cubicBezTo>
                    <a:pt x="71" y="28"/>
                    <a:pt x="71" y="28"/>
                    <a:pt x="71" y="28"/>
                  </a:cubicBezTo>
                  <a:cubicBezTo>
                    <a:pt x="71" y="10"/>
                    <a:pt x="71" y="10"/>
                    <a:pt x="71" y="10"/>
                  </a:cubicBezTo>
                  <a:cubicBezTo>
                    <a:pt x="71" y="9"/>
                    <a:pt x="70" y="8"/>
                    <a:pt x="69" y="8"/>
                  </a:cubicBezTo>
                  <a:cubicBezTo>
                    <a:pt x="41" y="8"/>
                    <a:pt x="41" y="8"/>
                    <a:pt x="41" y="8"/>
                  </a:cubicBezTo>
                  <a:cubicBezTo>
                    <a:pt x="41" y="8"/>
                    <a:pt x="41" y="8"/>
                    <a:pt x="41" y="8"/>
                  </a:cubicBezTo>
                  <a:cubicBezTo>
                    <a:pt x="41" y="8"/>
                    <a:pt x="40" y="8"/>
                    <a:pt x="40" y="9"/>
                  </a:cubicBezTo>
                  <a:cubicBezTo>
                    <a:pt x="39" y="9"/>
                    <a:pt x="39" y="10"/>
                    <a:pt x="39" y="10"/>
                  </a:cubicBezTo>
                  <a:cubicBezTo>
                    <a:pt x="39" y="49"/>
                    <a:pt x="39" y="49"/>
                    <a:pt x="39" y="49"/>
                  </a:cubicBezTo>
                  <a:cubicBezTo>
                    <a:pt x="1" y="75"/>
                    <a:pt x="1" y="75"/>
                    <a:pt x="1" y="75"/>
                  </a:cubicBezTo>
                  <a:cubicBezTo>
                    <a:pt x="0" y="75"/>
                    <a:pt x="0" y="77"/>
                    <a:pt x="1" y="78"/>
                  </a:cubicBezTo>
                  <a:cubicBezTo>
                    <a:pt x="1" y="79"/>
                    <a:pt x="3" y="79"/>
                    <a:pt x="4" y="78"/>
                  </a:cubicBezTo>
                  <a:cubicBezTo>
                    <a:pt x="19" y="68"/>
                    <a:pt x="19" y="68"/>
                    <a:pt x="19" y="68"/>
                  </a:cubicBezTo>
                  <a:cubicBezTo>
                    <a:pt x="19" y="196"/>
                    <a:pt x="19" y="196"/>
                    <a:pt x="19" y="196"/>
                  </a:cubicBezTo>
                  <a:cubicBezTo>
                    <a:pt x="19" y="197"/>
                    <a:pt x="20" y="198"/>
                    <a:pt x="22" y="198"/>
                  </a:cubicBezTo>
                  <a:cubicBezTo>
                    <a:pt x="209" y="198"/>
                    <a:pt x="209" y="198"/>
                    <a:pt x="209" y="198"/>
                  </a:cubicBezTo>
                  <a:cubicBezTo>
                    <a:pt x="211" y="198"/>
                    <a:pt x="212" y="197"/>
                    <a:pt x="212" y="196"/>
                  </a:cubicBezTo>
                  <a:cubicBezTo>
                    <a:pt x="212" y="70"/>
                    <a:pt x="212" y="70"/>
                    <a:pt x="212" y="70"/>
                  </a:cubicBezTo>
                  <a:cubicBezTo>
                    <a:pt x="224" y="78"/>
                    <a:pt x="224" y="78"/>
                    <a:pt x="224" y="78"/>
                  </a:cubicBezTo>
                  <a:cubicBezTo>
                    <a:pt x="224" y="79"/>
                    <a:pt x="225" y="79"/>
                    <a:pt x="225" y="79"/>
                  </a:cubicBezTo>
                  <a:cubicBezTo>
                    <a:pt x="226" y="79"/>
                    <a:pt x="226" y="78"/>
                    <a:pt x="227" y="78"/>
                  </a:cubicBezTo>
                  <a:cubicBezTo>
                    <a:pt x="228" y="77"/>
                    <a:pt x="227" y="75"/>
                    <a:pt x="226" y="75"/>
                  </a:cubicBezTo>
                  <a:close/>
                  <a:moveTo>
                    <a:pt x="44" y="13"/>
                  </a:moveTo>
                  <a:cubicBezTo>
                    <a:pt x="67" y="13"/>
                    <a:pt x="67" y="13"/>
                    <a:pt x="67" y="13"/>
                  </a:cubicBezTo>
                  <a:cubicBezTo>
                    <a:pt x="67" y="31"/>
                    <a:pt x="67" y="31"/>
                    <a:pt x="67" y="31"/>
                  </a:cubicBezTo>
                  <a:cubicBezTo>
                    <a:pt x="44" y="46"/>
                    <a:pt x="44" y="46"/>
                    <a:pt x="44" y="46"/>
                  </a:cubicBezTo>
                  <a:lnTo>
                    <a:pt x="44" y="13"/>
                  </a:lnTo>
                  <a:close/>
                  <a:moveTo>
                    <a:pt x="207" y="194"/>
                  </a:moveTo>
                  <a:cubicBezTo>
                    <a:pt x="24" y="194"/>
                    <a:pt x="24" y="194"/>
                    <a:pt x="24" y="194"/>
                  </a:cubicBezTo>
                  <a:cubicBezTo>
                    <a:pt x="24" y="65"/>
                    <a:pt x="24" y="65"/>
                    <a:pt x="24" y="65"/>
                  </a:cubicBezTo>
                  <a:cubicBezTo>
                    <a:pt x="43" y="53"/>
                    <a:pt x="43" y="53"/>
                    <a:pt x="43" y="53"/>
                  </a:cubicBezTo>
                  <a:cubicBezTo>
                    <a:pt x="43" y="53"/>
                    <a:pt x="43" y="53"/>
                    <a:pt x="43" y="53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114" y="5"/>
                    <a:pt x="114" y="5"/>
                    <a:pt x="114" y="5"/>
                  </a:cubicBezTo>
                  <a:cubicBezTo>
                    <a:pt x="207" y="67"/>
                    <a:pt x="207" y="67"/>
                    <a:pt x="207" y="67"/>
                  </a:cubicBezTo>
                  <a:lnTo>
                    <a:pt x="207" y="1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solidFill>
                  <a:srgbClr val="FFFFFF"/>
                </a:solidFill>
              </a:endParaRPr>
            </a:p>
          </p:txBody>
        </p:sp>
        <p:sp>
          <p:nvSpPr>
            <p:cNvPr id="95" name="Freeform 23"/>
            <p:cNvSpPr>
              <a:spLocks noEditPoints="1"/>
            </p:cNvSpPr>
            <p:nvPr/>
          </p:nvSpPr>
          <p:spPr bwMode="auto">
            <a:xfrm>
              <a:off x="4105275" y="5649913"/>
              <a:ext cx="593725" cy="587375"/>
            </a:xfrm>
            <a:custGeom>
              <a:avLst/>
              <a:gdLst>
                <a:gd name="T0" fmla="*/ 24 w 74"/>
                <a:gd name="T1" fmla="*/ 2 h 73"/>
                <a:gd name="T2" fmla="*/ 24 w 74"/>
                <a:gd name="T3" fmla="*/ 24 h 73"/>
                <a:gd name="T4" fmla="*/ 2 w 74"/>
                <a:gd name="T5" fmla="*/ 24 h 73"/>
                <a:gd name="T6" fmla="*/ 1 w 74"/>
                <a:gd name="T7" fmla="*/ 25 h 73"/>
                <a:gd name="T8" fmla="*/ 0 w 74"/>
                <a:gd name="T9" fmla="*/ 26 h 73"/>
                <a:gd name="T10" fmla="*/ 0 w 74"/>
                <a:gd name="T11" fmla="*/ 47 h 73"/>
                <a:gd name="T12" fmla="*/ 2 w 74"/>
                <a:gd name="T13" fmla="*/ 49 h 73"/>
                <a:gd name="T14" fmla="*/ 24 w 74"/>
                <a:gd name="T15" fmla="*/ 49 h 73"/>
                <a:gd name="T16" fmla="*/ 24 w 74"/>
                <a:gd name="T17" fmla="*/ 71 h 73"/>
                <a:gd name="T18" fmla="*/ 26 w 74"/>
                <a:gd name="T19" fmla="*/ 73 h 73"/>
                <a:gd name="T20" fmla="*/ 47 w 74"/>
                <a:gd name="T21" fmla="*/ 73 h 73"/>
                <a:gd name="T22" fmla="*/ 49 w 74"/>
                <a:gd name="T23" fmla="*/ 71 h 73"/>
                <a:gd name="T24" fmla="*/ 49 w 74"/>
                <a:gd name="T25" fmla="*/ 49 h 73"/>
                <a:gd name="T26" fmla="*/ 71 w 74"/>
                <a:gd name="T27" fmla="*/ 49 h 73"/>
                <a:gd name="T28" fmla="*/ 73 w 74"/>
                <a:gd name="T29" fmla="*/ 48 h 73"/>
                <a:gd name="T30" fmla="*/ 74 w 74"/>
                <a:gd name="T31" fmla="*/ 47 h 73"/>
                <a:gd name="T32" fmla="*/ 74 w 74"/>
                <a:gd name="T33" fmla="*/ 26 h 73"/>
                <a:gd name="T34" fmla="*/ 71 w 74"/>
                <a:gd name="T35" fmla="*/ 24 h 73"/>
                <a:gd name="T36" fmla="*/ 49 w 74"/>
                <a:gd name="T37" fmla="*/ 24 h 73"/>
                <a:gd name="T38" fmla="*/ 49 w 74"/>
                <a:gd name="T39" fmla="*/ 2 h 73"/>
                <a:gd name="T40" fmla="*/ 47 w 74"/>
                <a:gd name="T41" fmla="*/ 0 h 73"/>
                <a:gd name="T42" fmla="*/ 26 w 74"/>
                <a:gd name="T43" fmla="*/ 0 h 73"/>
                <a:gd name="T44" fmla="*/ 24 w 74"/>
                <a:gd name="T45" fmla="*/ 2 h 73"/>
                <a:gd name="T46" fmla="*/ 29 w 74"/>
                <a:gd name="T47" fmla="*/ 26 h 73"/>
                <a:gd name="T48" fmla="*/ 29 w 74"/>
                <a:gd name="T49" fmla="*/ 4 h 73"/>
                <a:gd name="T50" fmla="*/ 45 w 74"/>
                <a:gd name="T51" fmla="*/ 4 h 73"/>
                <a:gd name="T52" fmla="*/ 45 w 74"/>
                <a:gd name="T53" fmla="*/ 26 h 73"/>
                <a:gd name="T54" fmla="*/ 47 w 74"/>
                <a:gd name="T55" fmla="*/ 29 h 73"/>
                <a:gd name="T56" fmla="*/ 69 w 74"/>
                <a:gd name="T57" fmla="*/ 29 h 73"/>
                <a:gd name="T58" fmla="*/ 69 w 74"/>
                <a:gd name="T59" fmla="*/ 45 h 73"/>
                <a:gd name="T60" fmla="*/ 47 w 74"/>
                <a:gd name="T61" fmla="*/ 45 h 73"/>
                <a:gd name="T62" fmla="*/ 45 w 74"/>
                <a:gd name="T63" fmla="*/ 47 h 73"/>
                <a:gd name="T64" fmla="*/ 45 w 74"/>
                <a:gd name="T65" fmla="*/ 69 h 73"/>
                <a:gd name="T66" fmla="*/ 29 w 74"/>
                <a:gd name="T67" fmla="*/ 69 h 73"/>
                <a:gd name="T68" fmla="*/ 29 w 74"/>
                <a:gd name="T69" fmla="*/ 47 h 73"/>
                <a:gd name="T70" fmla="*/ 26 w 74"/>
                <a:gd name="T71" fmla="*/ 45 h 73"/>
                <a:gd name="T72" fmla="*/ 5 w 74"/>
                <a:gd name="T73" fmla="*/ 45 h 73"/>
                <a:gd name="T74" fmla="*/ 5 w 74"/>
                <a:gd name="T75" fmla="*/ 29 h 73"/>
                <a:gd name="T76" fmla="*/ 26 w 74"/>
                <a:gd name="T77" fmla="*/ 29 h 73"/>
                <a:gd name="T78" fmla="*/ 29 w 74"/>
                <a:gd name="T79" fmla="*/ 2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4" h="73">
                  <a:moveTo>
                    <a:pt x="24" y="2"/>
                  </a:moveTo>
                  <a:cubicBezTo>
                    <a:pt x="24" y="24"/>
                    <a:pt x="24" y="24"/>
                    <a:pt x="24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1" y="24"/>
                    <a:pt x="1" y="25"/>
                  </a:cubicBezTo>
                  <a:cubicBezTo>
                    <a:pt x="0" y="25"/>
                    <a:pt x="0" y="26"/>
                    <a:pt x="0" y="26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48"/>
                    <a:pt x="1" y="49"/>
                    <a:pt x="2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71"/>
                    <a:pt x="24" y="71"/>
                    <a:pt x="24" y="71"/>
                  </a:cubicBezTo>
                  <a:cubicBezTo>
                    <a:pt x="24" y="72"/>
                    <a:pt x="25" y="73"/>
                    <a:pt x="26" y="73"/>
                  </a:cubicBezTo>
                  <a:cubicBezTo>
                    <a:pt x="47" y="73"/>
                    <a:pt x="47" y="73"/>
                    <a:pt x="47" y="73"/>
                  </a:cubicBezTo>
                  <a:cubicBezTo>
                    <a:pt x="48" y="73"/>
                    <a:pt x="49" y="72"/>
                    <a:pt x="49" y="71"/>
                  </a:cubicBezTo>
                  <a:cubicBezTo>
                    <a:pt x="49" y="49"/>
                    <a:pt x="49" y="49"/>
                    <a:pt x="49" y="49"/>
                  </a:cubicBezTo>
                  <a:cubicBezTo>
                    <a:pt x="71" y="49"/>
                    <a:pt x="71" y="49"/>
                    <a:pt x="71" y="49"/>
                  </a:cubicBezTo>
                  <a:cubicBezTo>
                    <a:pt x="72" y="49"/>
                    <a:pt x="73" y="49"/>
                    <a:pt x="73" y="48"/>
                  </a:cubicBezTo>
                  <a:cubicBezTo>
                    <a:pt x="73" y="48"/>
                    <a:pt x="74" y="47"/>
                    <a:pt x="74" y="47"/>
                  </a:cubicBezTo>
                  <a:cubicBezTo>
                    <a:pt x="74" y="26"/>
                    <a:pt x="74" y="26"/>
                    <a:pt x="74" y="26"/>
                  </a:cubicBezTo>
                  <a:cubicBezTo>
                    <a:pt x="74" y="25"/>
                    <a:pt x="73" y="24"/>
                    <a:pt x="71" y="24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49" y="2"/>
                    <a:pt x="49" y="2"/>
                    <a:pt x="49" y="2"/>
                  </a:cubicBezTo>
                  <a:cubicBezTo>
                    <a:pt x="49" y="1"/>
                    <a:pt x="48" y="0"/>
                    <a:pt x="47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5" y="0"/>
                    <a:pt x="24" y="1"/>
                    <a:pt x="24" y="2"/>
                  </a:cubicBezTo>
                  <a:close/>
                  <a:moveTo>
                    <a:pt x="29" y="26"/>
                  </a:moveTo>
                  <a:cubicBezTo>
                    <a:pt x="29" y="4"/>
                    <a:pt x="29" y="4"/>
                    <a:pt x="29" y="4"/>
                  </a:cubicBezTo>
                  <a:cubicBezTo>
                    <a:pt x="45" y="4"/>
                    <a:pt x="45" y="4"/>
                    <a:pt x="45" y="4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5" y="28"/>
                    <a:pt x="46" y="29"/>
                    <a:pt x="47" y="29"/>
                  </a:cubicBezTo>
                  <a:cubicBezTo>
                    <a:pt x="69" y="29"/>
                    <a:pt x="69" y="29"/>
                    <a:pt x="69" y="29"/>
                  </a:cubicBezTo>
                  <a:cubicBezTo>
                    <a:pt x="69" y="45"/>
                    <a:pt x="69" y="45"/>
                    <a:pt x="69" y="45"/>
                  </a:cubicBezTo>
                  <a:cubicBezTo>
                    <a:pt x="47" y="45"/>
                    <a:pt x="47" y="45"/>
                    <a:pt x="47" y="45"/>
                  </a:cubicBezTo>
                  <a:cubicBezTo>
                    <a:pt x="46" y="45"/>
                    <a:pt x="45" y="46"/>
                    <a:pt x="45" y="47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29" y="69"/>
                    <a:pt x="29" y="69"/>
                    <a:pt x="29" y="69"/>
                  </a:cubicBezTo>
                  <a:cubicBezTo>
                    <a:pt x="29" y="47"/>
                    <a:pt x="29" y="47"/>
                    <a:pt x="29" y="47"/>
                  </a:cubicBezTo>
                  <a:cubicBezTo>
                    <a:pt x="29" y="46"/>
                    <a:pt x="28" y="45"/>
                    <a:pt x="26" y="45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28" y="29"/>
                    <a:pt x="29" y="28"/>
                    <a:pt x="29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solidFill>
                  <a:srgbClr val="FFFFFF"/>
                </a:solidFill>
              </a:endParaRPr>
            </a:p>
          </p:txBody>
        </p:sp>
      </p:grpSp>
      <p:sp>
        <p:nvSpPr>
          <p:cNvPr id="97" name="Isosceles Triangle 63"/>
          <p:cNvSpPr>
            <a:spLocks noChangeAspect="1"/>
          </p:cNvSpPr>
          <p:nvPr/>
        </p:nvSpPr>
        <p:spPr>
          <a:xfrm rot="10800000">
            <a:off x="9525150" y="5159907"/>
            <a:ext cx="311789" cy="209563"/>
          </a:xfrm>
          <a:prstGeom prst="triangle">
            <a:avLst/>
          </a:prstGeom>
          <a:solidFill>
            <a:srgbClr val="FFFFFF">
              <a:alpha val="30196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rgbClr val="FFFFFF"/>
              </a:solidFill>
            </a:endParaRPr>
          </a:p>
        </p:txBody>
      </p:sp>
      <p:sp>
        <p:nvSpPr>
          <p:cNvPr id="98" name="Isosceles Triangle 64"/>
          <p:cNvSpPr>
            <a:spLocks noChangeAspect="1"/>
          </p:cNvSpPr>
          <p:nvPr/>
        </p:nvSpPr>
        <p:spPr>
          <a:xfrm rot="10800000">
            <a:off x="4746558" y="5176201"/>
            <a:ext cx="311789" cy="209563"/>
          </a:xfrm>
          <a:prstGeom prst="triangle">
            <a:avLst/>
          </a:prstGeom>
          <a:solidFill>
            <a:srgbClr val="FFFFFF">
              <a:alpha val="30196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rgbClr val="FFFFFF"/>
              </a:solidFill>
            </a:endParaRPr>
          </a:p>
        </p:txBody>
      </p:sp>
      <p:sp>
        <p:nvSpPr>
          <p:cNvPr id="99" name="Isosceles Triangle 65"/>
          <p:cNvSpPr>
            <a:spLocks noChangeAspect="1"/>
          </p:cNvSpPr>
          <p:nvPr/>
        </p:nvSpPr>
        <p:spPr>
          <a:xfrm rot="10800000">
            <a:off x="2341194" y="5176201"/>
            <a:ext cx="311789" cy="209563"/>
          </a:xfrm>
          <a:prstGeom prst="triangle">
            <a:avLst/>
          </a:prstGeom>
          <a:solidFill>
            <a:srgbClr val="FFFFFF">
              <a:alpha val="30196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rgbClr val="FFFFFF"/>
              </a:solidFill>
            </a:endParaRPr>
          </a:p>
        </p:txBody>
      </p:sp>
      <p:sp>
        <p:nvSpPr>
          <p:cNvPr id="51" name="Text Placeholder 2"/>
          <p:cNvSpPr txBox="1">
            <a:spLocks/>
          </p:cNvSpPr>
          <p:nvPr/>
        </p:nvSpPr>
        <p:spPr>
          <a:xfrm>
            <a:off x="1440000" y="1259999"/>
            <a:ext cx="9660556" cy="4905305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228594" indent="-228594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 kern="800" spc="-13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9306" indent="-230712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1600" kern="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7900" indent="-228594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6494" indent="-228594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1600" kern="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5089" indent="-228594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»"/>
              <a:defRPr sz="1600" kern="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 fontAlgn="auto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AutoNum type="arabicPeriod"/>
              <a:tabLst>
                <a:tab pos="357188" algn="l"/>
              </a:tabLst>
              <a:defRPr/>
            </a:pPr>
            <a:r>
              <a:rPr lang="pl-PL" sz="2800" b="1" dirty="0" smtClean="0">
                <a:solidFill>
                  <a:srgbClr val="000000"/>
                </a:solidFill>
              </a:rPr>
              <a:t>warunki zatrudnienia </a:t>
            </a:r>
            <a:r>
              <a:rPr lang="pl-PL" sz="2800" dirty="0" smtClean="0">
                <a:solidFill>
                  <a:srgbClr val="000000"/>
                </a:solidFill>
              </a:rPr>
              <a:t/>
            </a:r>
            <a:br>
              <a:rPr lang="pl-PL" sz="2800" dirty="0" smtClean="0">
                <a:solidFill>
                  <a:srgbClr val="000000"/>
                </a:solidFill>
              </a:rPr>
            </a:br>
            <a:r>
              <a:rPr lang="pl-PL" sz="2800" dirty="0" smtClean="0">
                <a:solidFill>
                  <a:srgbClr val="000000"/>
                </a:solidFill>
              </a:rPr>
              <a:t>(między innymi: wymiar czasu pracy i stanowisko)</a:t>
            </a:r>
          </a:p>
          <a:p>
            <a:pPr marL="514350" indent="-514350" fontAlgn="auto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AutoNum type="arabicPeriod"/>
              <a:tabLst>
                <a:tab pos="357188" algn="l"/>
              </a:tabLst>
              <a:defRPr/>
            </a:pPr>
            <a:r>
              <a:rPr lang="pl-PL" sz="2800" b="1" dirty="0" smtClean="0">
                <a:solidFill>
                  <a:srgbClr val="000000"/>
                </a:solidFill>
              </a:rPr>
              <a:t>udział </a:t>
            </a:r>
            <a:r>
              <a:rPr lang="pl-PL" sz="2800" b="1" dirty="0">
                <a:solidFill>
                  <a:srgbClr val="000000"/>
                </a:solidFill>
              </a:rPr>
              <a:t>czasu pracy związanej z prowadzeniem działalności naukowej w poszczególnych </a:t>
            </a:r>
            <a:r>
              <a:rPr lang="pl-PL" sz="2800" b="1" dirty="0" smtClean="0">
                <a:solidFill>
                  <a:srgbClr val="000000"/>
                </a:solidFill>
              </a:rPr>
              <a:t>dyscyplinach</a:t>
            </a:r>
          </a:p>
          <a:p>
            <a:pPr marL="0" indent="0" fontAlgn="auto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Tx/>
              <a:buNone/>
              <a:tabLst>
                <a:tab pos="357188" algn="l"/>
              </a:tabLst>
              <a:defRPr/>
            </a:pPr>
            <a:r>
              <a:rPr lang="pl-PL" altLang="pl-PL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Uwaga!</a:t>
            </a:r>
            <a:br>
              <a:rPr lang="pl-PL" altLang="pl-PL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pl-PL" altLang="pl-PL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Osoby, dla których udziały nie zostaną podane</a:t>
            </a:r>
            <a:br>
              <a:rPr lang="pl-PL" altLang="pl-PL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pl-PL" altLang="pl-PL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według stanu na </a:t>
            </a:r>
            <a:r>
              <a:rPr lang="pl-PL" altLang="pl-PL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31 grudnia, </a:t>
            </a:r>
            <a:r>
              <a:rPr lang="pl-PL" altLang="pl-PL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pl-PL" altLang="pl-PL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pl-PL" altLang="pl-PL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dla kolejnych lat podlegających ocenie, </a:t>
            </a:r>
            <a:br>
              <a:rPr lang="pl-PL" altLang="pl-PL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pl-PL" altLang="pl-PL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nie zostaną uwzględnione w ewaluacji.</a:t>
            </a:r>
            <a:endParaRPr lang="pl-PL" altLang="pl-PL" sz="28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417600" y="597600"/>
            <a:ext cx="11521280" cy="987351"/>
          </a:xfrm>
          <a:prstGeom prst="rect">
            <a:avLst/>
          </a:prstGeom>
        </p:spPr>
        <p:txBody>
          <a:bodyPr/>
          <a:lstStyle>
            <a:lvl1pPr algn="ctr" defTabSz="1219170" rtl="0" eaLnBrk="1" latinLnBrk="0" hangingPunct="1">
              <a:lnSpc>
                <a:spcPct val="86000"/>
              </a:lnSpc>
              <a:spcBef>
                <a:spcPct val="0"/>
              </a:spcBef>
              <a:buNone/>
              <a:defRPr sz="2800" kern="800" spc="-53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sz="3600" b="1" dirty="0" smtClean="0">
                <a:solidFill>
                  <a:srgbClr val="000000"/>
                </a:solidFill>
                <a:latin typeface="+mn-lt"/>
              </a:rPr>
              <a:t>Kierownik instytucji określa</a:t>
            </a:r>
          </a:p>
        </p:txBody>
      </p:sp>
    </p:spTree>
    <p:extLst>
      <p:ext uri="{BB962C8B-B14F-4D97-AF65-F5344CB8AC3E}">
        <p14:creationId xmlns:p14="http://schemas.microsoft.com/office/powerpoint/2010/main" val="207302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/>
      <p:bldP spid="70" grpId="0"/>
      <p:bldP spid="71" grpId="0"/>
      <p:bldP spid="73" grpId="0"/>
      <p:bldP spid="74" grpId="0"/>
      <p:bldP spid="81" grpId="0" animBg="1"/>
      <p:bldP spid="97" grpId="0" animBg="1"/>
      <p:bldP spid="98" grpId="0" animBg="1"/>
      <p:bldP spid="9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TextBox 21"/>
          <p:cNvSpPr txBox="1"/>
          <p:nvPr/>
        </p:nvSpPr>
        <p:spPr>
          <a:xfrm>
            <a:off x="1764234" y="1766868"/>
            <a:ext cx="5725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FFFFF"/>
                </a:solidFill>
              </a:rPr>
              <a:t>01</a:t>
            </a:r>
          </a:p>
        </p:txBody>
      </p:sp>
      <p:sp>
        <p:nvSpPr>
          <p:cNvPr id="70" name="TextBox 22"/>
          <p:cNvSpPr txBox="1"/>
          <p:nvPr/>
        </p:nvSpPr>
        <p:spPr>
          <a:xfrm>
            <a:off x="4160114" y="1766868"/>
            <a:ext cx="5725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FFFFF"/>
                </a:solidFill>
              </a:rPr>
              <a:t>02</a:t>
            </a:r>
          </a:p>
        </p:txBody>
      </p:sp>
      <p:sp>
        <p:nvSpPr>
          <p:cNvPr id="71" name="TextBox 24"/>
          <p:cNvSpPr txBox="1"/>
          <p:nvPr/>
        </p:nvSpPr>
        <p:spPr>
          <a:xfrm>
            <a:off x="6559389" y="1766868"/>
            <a:ext cx="5725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FFFFF"/>
                </a:solidFill>
              </a:rPr>
              <a:t>03</a:t>
            </a:r>
          </a:p>
        </p:txBody>
      </p:sp>
      <p:sp>
        <p:nvSpPr>
          <p:cNvPr id="73" name="TextBox 26"/>
          <p:cNvSpPr txBox="1"/>
          <p:nvPr/>
        </p:nvSpPr>
        <p:spPr>
          <a:xfrm>
            <a:off x="1034398" y="3169616"/>
            <a:ext cx="2925381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33" dirty="0">
                <a:solidFill>
                  <a:srgbClr val="FFFFFF"/>
                </a:solidFill>
              </a:rPr>
              <a:t>INFOGRAPHIC</a:t>
            </a:r>
          </a:p>
        </p:txBody>
      </p:sp>
      <p:sp>
        <p:nvSpPr>
          <p:cNvPr id="74" name="TextBox 27"/>
          <p:cNvSpPr txBox="1"/>
          <p:nvPr/>
        </p:nvSpPr>
        <p:spPr>
          <a:xfrm>
            <a:off x="3439760" y="3169616"/>
            <a:ext cx="2925381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33" dirty="0">
                <a:solidFill>
                  <a:srgbClr val="FFFFFF"/>
                </a:solidFill>
              </a:rPr>
              <a:t>INFOGRAPHIC</a:t>
            </a:r>
          </a:p>
        </p:txBody>
      </p:sp>
      <p:sp>
        <p:nvSpPr>
          <p:cNvPr id="81" name="Freeform 6"/>
          <p:cNvSpPr>
            <a:spLocks noChangeAspect="1" noEditPoints="1"/>
          </p:cNvSpPr>
          <p:nvPr/>
        </p:nvSpPr>
        <p:spPr bwMode="auto">
          <a:xfrm>
            <a:off x="9341876" y="2539001"/>
            <a:ext cx="702352" cy="588827"/>
          </a:xfrm>
          <a:custGeom>
            <a:avLst/>
            <a:gdLst>
              <a:gd name="T0" fmla="*/ 188 w 204"/>
              <a:gd name="T1" fmla="*/ 79 h 171"/>
              <a:gd name="T2" fmla="*/ 188 w 204"/>
              <a:gd name="T3" fmla="*/ 79 h 171"/>
              <a:gd name="T4" fmla="*/ 188 w 204"/>
              <a:gd name="T5" fmla="*/ 79 h 171"/>
              <a:gd name="T6" fmla="*/ 156 w 204"/>
              <a:gd name="T7" fmla="*/ 64 h 171"/>
              <a:gd name="T8" fmla="*/ 147 w 204"/>
              <a:gd name="T9" fmla="*/ 16 h 171"/>
              <a:gd name="T10" fmla="*/ 87 w 204"/>
              <a:gd name="T11" fmla="*/ 16 h 171"/>
              <a:gd name="T12" fmla="*/ 51 w 204"/>
              <a:gd name="T13" fmla="*/ 52 h 171"/>
              <a:gd name="T14" fmla="*/ 51 w 204"/>
              <a:gd name="T15" fmla="*/ 52 h 171"/>
              <a:gd name="T16" fmla="*/ 48 w 204"/>
              <a:gd name="T17" fmla="*/ 52 h 171"/>
              <a:gd name="T18" fmla="*/ 13 w 204"/>
              <a:gd name="T19" fmla="*/ 87 h 171"/>
              <a:gd name="T20" fmla="*/ 0 w 204"/>
              <a:gd name="T21" fmla="*/ 119 h 171"/>
              <a:gd name="T22" fmla="*/ 13 w 204"/>
              <a:gd name="T23" fmla="*/ 150 h 171"/>
              <a:gd name="T24" fmla="*/ 45 w 204"/>
              <a:gd name="T25" fmla="*/ 164 h 171"/>
              <a:gd name="T26" fmla="*/ 76 w 204"/>
              <a:gd name="T27" fmla="*/ 150 h 171"/>
              <a:gd name="T28" fmla="*/ 98 w 204"/>
              <a:gd name="T29" fmla="*/ 129 h 171"/>
              <a:gd name="T30" fmla="*/ 112 w 204"/>
              <a:gd name="T31" fmla="*/ 155 h 171"/>
              <a:gd name="T32" fmla="*/ 112 w 204"/>
              <a:gd name="T33" fmla="*/ 155 h 171"/>
              <a:gd name="T34" fmla="*/ 112 w 204"/>
              <a:gd name="T35" fmla="*/ 155 h 171"/>
              <a:gd name="T36" fmla="*/ 150 w 204"/>
              <a:gd name="T37" fmla="*/ 171 h 171"/>
              <a:gd name="T38" fmla="*/ 204 w 204"/>
              <a:gd name="T39" fmla="*/ 117 h 171"/>
              <a:gd name="T40" fmla="*/ 188 w 204"/>
              <a:gd name="T41" fmla="*/ 79 h 171"/>
              <a:gd name="T42" fmla="*/ 114 w 204"/>
              <a:gd name="T43" fmla="*/ 150 h 171"/>
              <a:gd name="T44" fmla="*/ 101 w 204"/>
              <a:gd name="T45" fmla="*/ 117 h 171"/>
              <a:gd name="T46" fmla="*/ 102 w 204"/>
              <a:gd name="T47" fmla="*/ 106 h 171"/>
              <a:gd name="T48" fmla="*/ 102 w 204"/>
              <a:gd name="T49" fmla="*/ 105 h 171"/>
              <a:gd name="T50" fmla="*/ 115 w 204"/>
              <a:gd name="T51" fmla="*/ 82 h 171"/>
              <a:gd name="T52" fmla="*/ 150 w 204"/>
              <a:gd name="T53" fmla="*/ 68 h 171"/>
              <a:gd name="T54" fmla="*/ 152 w 204"/>
              <a:gd name="T55" fmla="*/ 68 h 171"/>
              <a:gd name="T56" fmla="*/ 152 w 204"/>
              <a:gd name="T57" fmla="*/ 68 h 171"/>
              <a:gd name="T58" fmla="*/ 152 w 204"/>
              <a:gd name="T59" fmla="*/ 68 h 171"/>
              <a:gd name="T60" fmla="*/ 183 w 204"/>
              <a:gd name="T61" fmla="*/ 81 h 171"/>
              <a:gd name="T62" fmla="*/ 114 w 204"/>
              <a:gd name="T63" fmla="*/ 150 h 171"/>
              <a:gd name="T64" fmla="*/ 90 w 204"/>
              <a:gd name="T65" fmla="*/ 20 h 171"/>
              <a:gd name="T66" fmla="*/ 144 w 204"/>
              <a:gd name="T67" fmla="*/ 20 h 171"/>
              <a:gd name="T68" fmla="*/ 151 w 204"/>
              <a:gd name="T69" fmla="*/ 63 h 171"/>
              <a:gd name="T70" fmla="*/ 150 w 204"/>
              <a:gd name="T71" fmla="*/ 63 h 171"/>
              <a:gd name="T72" fmla="*/ 112 w 204"/>
              <a:gd name="T73" fmla="*/ 79 h 171"/>
              <a:gd name="T74" fmla="*/ 99 w 204"/>
              <a:gd name="T75" fmla="*/ 100 h 171"/>
              <a:gd name="T76" fmla="*/ 54 w 204"/>
              <a:gd name="T77" fmla="*/ 56 h 171"/>
              <a:gd name="T78" fmla="*/ 90 w 204"/>
              <a:gd name="T79" fmla="*/ 20 h 171"/>
              <a:gd name="T80" fmla="*/ 73 w 204"/>
              <a:gd name="T81" fmla="*/ 147 h 171"/>
              <a:gd name="T82" fmla="*/ 45 w 204"/>
              <a:gd name="T83" fmla="*/ 159 h 171"/>
              <a:gd name="T84" fmla="*/ 16 w 204"/>
              <a:gd name="T85" fmla="*/ 147 h 171"/>
              <a:gd name="T86" fmla="*/ 16 w 204"/>
              <a:gd name="T87" fmla="*/ 90 h 171"/>
              <a:gd name="T88" fmla="*/ 49 w 204"/>
              <a:gd name="T89" fmla="*/ 57 h 171"/>
              <a:gd name="T90" fmla="*/ 98 w 204"/>
              <a:gd name="T91" fmla="*/ 106 h 171"/>
              <a:gd name="T92" fmla="*/ 96 w 204"/>
              <a:gd name="T93" fmla="*/ 117 h 171"/>
              <a:gd name="T94" fmla="*/ 97 w 204"/>
              <a:gd name="T95" fmla="*/ 124 h 171"/>
              <a:gd name="T96" fmla="*/ 73 w 204"/>
              <a:gd name="T97" fmla="*/ 147 h 171"/>
              <a:gd name="T98" fmla="*/ 150 w 204"/>
              <a:gd name="T99" fmla="*/ 166 h 171"/>
              <a:gd name="T100" fmla="*/ 117 w 204"/>
              <a:gd name="T101" fmla="*/ 153 h 171"/>
              <a:gd name="T102" fmla="*/ 186 w 204"/>
              <a:gd name="T103" fmla="*/ 84 h 171"/>
              <a:gd name="T104" fmla="*/ 199 w 204"/>
              <a:gd name="T105" fmla="*/ 117 h 171"/>
              <a:gd name="T106" fmla="*/ 150 w 204"/>
              <a:gd name="T107" fmla="*/ 166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04" h="171">
                <a:moveTo>
                  <a:pt x="188" y="79"/>
                </a:moveTo>
                <a:cubicBezTo>
                  <a:pt x="188" y="79"/>
                  <a:pt x="188" y="79"/>
                  <a:pt x="188" y="79"/>
                </a:cubicBezTo>
                <a:cubicBezTo>
                  <a:pt x="188" y="79"/>
                  <a:pt x="188" y="79"/>
                  <a:pt x="188" y="79"/>
                </a:cubicBezTo>
                <a:cubicBezTo>
                  <a:pt x="179" y="71"/>
                  <a:pt x="168" y="65"/>
                  <a:pt x="156" y="64"/>
                </a:cubicBezTo>
                <a:cubicBezTo>
                  <a:pt x="163" y="48"/>
                  <a:pt x="159" y="29"/>
                  <a:pt x="147" y="16"/>
                </a:cubicBezTo>
                <a:cubicBezTo>
                  <a:pt x="130" y="0"/>
                  <a:pt x="103" y="0"/>
                  <a:pt x="87" y="16"/>
                </a:cubicBezTo>
                <a:cubicBezTo>
                  <a:pt x="51" y="52"/>
                  <a:pt x="51" y="52"/>
                  <a:pt x="51" y="52"/>
                </a:cubicBezTo>
                <a:cubicBezTo>
                  <a:pt x="51" y="52"/>
                  <a:pt x="51" y="52"/>
                  <a:pt x="51" y="52"/>
                </a:cubicBezTo>
                <a:cubicBezTo>
                  <a:pt x="50" y="51"/>
                  <a:pt x="48" y="51"/>
                  <a:pt x="48" y="52"/>
                </a:cubicBezTo>
                <a:cubicBezTo>
                  <a:pt x="13" y="87"/>
                  <a:pt x="13" y="87"/>
                  <a:pt x="13" y="87"/>
                </a:cubicBezTo>
                <a:cubicBezTo>
                  <a:pt x="4" y="95"/>
                  <a:pt x="0" y="107"/>
                  <a:pt x="0" y="119"/>
                </a:cubicBezTo>
                <a:cubicBezTo>
                  <a:pt x="0" y="131"/>
                  <a:pt x="4" y="142"/>
                  <a:pt x="13" y="150"/>
                </a:cubicBezTo>
                <a:cubicBezTo>
                  <a:pt x="21" y="159"/>
                  <a:pt x="33" y="164"/>
                  <a:pt x="45" y="164"/>
                </a:cubicBezTo>
                <a:cubicBezTo>
                  <a:pt x="57" y="164"/>
                  <a:pt x="68" y="159"/>
                  <a:pt x="76" y="150"/>
                </a:cubicBezTo>
                <a:cubicBezTo>
                  <a:pt x="98" y="129"/>
                  <a:pt x="98" y="129"/>
                  <a:pt x="98" y="129"/>
                </a:cubicBezTo>
                <a:cubicBezTo>
                  <a:pt x="100" y="139"/>
                  <a:pt x="105" y="148"/>
                  <a:pt x="112" y="155"/>
                </a:cubicBezTo>
                <a:cubicBezTo>
                  <a:pt x="112" y="155"/>
                  <a:pt x="112" y="155"/>
                  <a:pt x="112" y="155"/>
                </a:cubicBezTo>
                <a:cubicBezTo>
                  <a:pt x="112" y="155"/>
                  <a:pt x="112" y="155"/>
                  <a:pt x="112" y="155"/>
                </a:cubicBezTo>
                <a:cubicBezTo>
                  <a:pt x="122" y="165"/>
                  <a:pt x="135" y="171"/>
                  <a:pt x="150" y="171"/>
                </a:cubicBezTo>
                <a:cubicBezTo>
                  <a:pt x="180" y="171"/>
                  <a:pt x="204" y="147"/>
                  <a:pt x="204" y="117"/>
                </a:cubicBezTo>
                <a:cubicBezTo>
                  <a:pt x="204" y="102"/>
                  <a:pt x="198" y="89"/>
                  <a:pt x="188" y="79"/>
                </a:cubicBezTo>
                <a:close/>
                <a:moveTo>
                  <a:pt x="114" y="150"/>
                </a:moveTo>
                <a:cubicBezTo>
                  <a:pt x="106" y="141"/>
                  <a:pt x="101" y="130"/>
                  <a:pt x="101" y="117"/>
                </a:cubicBezTo>
                <a:cubicBezTo>
                  <a:pt x="101" y="113"/>
                  <a:pt x="101" y="109"/>
                  <a:pt x="102" y="106"/>
                </a:cubicBezTo>
                <a:cubicBezTo>
                  <a:pt x="102" y="105"/>
                  <a:pt x="102" y="105"/>
                  <a:pt x="102" y="105"/>
                </a:cubicBezTo>
                <a:cubicBezTo>
                  <a:pt x="105" y="97"/>
                  <a:pt x="109" y="89"/>
                  <a:pt x="115" y="82"/>
                </a:cubicBezTo>
                <a:cubicBezTo>
                  <a:pt x="125" y="73"/>
                  <a:pt x="137" y="68"/>
                  <a:pt x="150" y="68"/>
                </a:cubicBezTo>
                <a:cubicBezTo>
                  <a:pt x="151" y="68"/>
                  <a:pt x="151" y="68"/>
                  <a:pt x="152" y="68"/>
                </a:cubicBezTo>
                <a:cubicBezTo>
                  <a:pt x="152" y="68"/>
                  <a:pt x="152" y="68"/>
                  <a:pt x="152" y="68"/>
                </a:cubicBezTo>
                <a:cubicBezTo>
                  <a:pt x="152" y="68"/>
                  <a:pt x="152" y="68"/>
                  <a:pt x="152" y="68"/>
                </a:cubicBezTo>
                <a:cubicBezTo>
                  <a:pt x="164" y="69"/>
                  <a:pt x="175" y="73"/>
                  <a:pt x="183" y="81"/>
                </a:cubicBezTo>
                <a:lnTo>
                  <a:pt x="114" y="150"/>
                </a:lnTo>
                <a:close/>
                <a:moveTo>
                  <a:pt x="90" y="20"/>
                </a:moveTo>
                <a:cubicBezTo>
                  <a:pt x="105" y="5"/>
                  <a:pt x="129" y="5"/>
                  <a:pt x="144" y="20"/>
                </a:cubicBezTo>
                <a:cubicBezTo>
                  <a:pt x="155" y="31"/>
                  <a:pt x="158" y="49"/>
                  <a:pt x="151" y="63"/>
                </a:cubicBezTo>
                <a:cubicBezTo>
                  <a:pt x="150" y="63"/>
                  <a:pt x="150" y="63"/>
                  <a:pt x="150" y="63"/>
                </a:cubicBezTo>
                <a:cubicBezTo>
                  <a:pt x="136" y="63"/>
                  <a:pt x="122" y="69"/>
                  <a:pt x="112" y="79"/>
                </a:cubicBezTo>
                <a:cubicBezTo>
                  <a:pt x="106" y="85"/>
                  <a:pt x="102" y="92"/>
                  <a:pt x="99" y="100"/>
                </a:cubicBezTo>
                <a:cubicBezTo>
                  <a:pt x="54" y="56"/>
                  <a:pt x="54" y="56"/>
                  <a:pt x="54" y="56"/>
                </a:cubicBezTo>
                <a:lnTo>
                  <a:pt x="90" y="20"/>
                </a:lnTo>
                <a:close/>
                <a:moveTo>
                  <a:pt x="73" y="147"/>
                </a:moveTo>
                <a:cubicBezTo>
                  <a:pt x="66" y="155"/>
                  <a:pt x="55" y="159"/>
                  <a:pt x="45" y="159"/>
                </a:cubicBezTo>
                <a:cubicBezTo>
                  <a:pt x="34" y="159"/>
                  <a:pt x="24" y="155"/>
                  <a:pt x="16" y="147"/>
                </a:cubicBezTo>
                <a:cubicBezTo>
                  <a:pt x="1" y="131"/>
                  <a:pt x="1" y="106"/>
                  <a:pt x="16" y="90"/>
                </a:cubicBezTo>
                <a:cubicBezTo>
                  <a:pt x="49" y="57"/>
                  <a:pt x="49" y="57"/>
                  <a:pt x="49" y="57"/>
                </a:cubicBezTo>
                <a:cubicBezTo>
                  <a:pt x="98" y="106"/>
                  <a:pt x="98" y="106"/>
                  <a:pt x="98" y="106"/>
                </a:cubicBezTo>
                <a:cubicBezTo>
                  <a:pt x="97" y="109"/>
                  <a:pt x="96" y="113"/>
                  <a:pt x="96" y="117"/>
                </a:cubicBezTo>
                <a:cubicBezTo>
                  <a:pt x="96" y="119"/>
                  <a:pt x="96" y="121"/>
                  <a:pt x="97" y="124"/>
                </a:cubicBezTo>
                <a:lnTo>
                  <a:pt x="73" y="147"/>
                </a:lnTo>
                <a:close/>
                <a:moveTo>
                  <a:pt x="150" y="166"/>
                </a:moveTo>
                <a:cubicBezTo>
                  <a:pt x="137" y="166"/>
                  <a:pt x="126" y="161"/>
                  <a:pt x="117" y="153"/>
                </a:cubicBezTo>
                <a:cubicBezTo>
                  <a:pt x="186" y="84"/>
                  <a:pt x="186" y="84"/>
                  <a:pt x="186" y="84"/>
                </a:cubicBezTo>
                <a:cubicBezTo>
                  <a:pt x="194" y="93"/>
                  <a:pt x="199" y="104"/>
                  <a:pt x="199" y="117"/>
                </a:cubicBezTo>
                <a:cubicBezTo>
                  <a:pt x="199" y="144"/>
                  <a:pt x="177" y="166"/>
                  <a:pt x="150" y="16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3200">
              <a:solidFill>
                <a:srgbClr val="FFFFFF"/>
              </a:solidFill>
            </a:endParaRPr>
          </a:p>
        </p:txBody>
      </p:sp>
      <p:grpSp>
        <p:nvGrpSpPr>
          <p:cNvPr id="82" name="Group 61"/>
          <p:cNvGrpSpPr>
            <a:grpSpLocks noChangeAspect="1"/>
          </p:cNvGrpSpPr>
          <p:nvPr/>
        </p:nvGrpSpPr>
        <p:grpSpPr>
          <a:xfrm>
            <a:off x="2177371" y="2440672"/>
            <a:ext cx="639435" cy="679099"/>
            <a:chOff x="476250" y="5167313"/>
            <a:chExt cx="1484313" cy="1576387"/>
          </a:xfrm>
        </p:grpSpPr>
        <p:sp>
          <p:nvSpPr>
            <p:cNvPr id="83" name="Freeform 13"/>
            <p:cNvSpPr>
              <a:spLocks noEditPoints="1"/>
            </p:cNvSpPr>
            <p:nvPr/>
          </p:nvSpPr>
          <p:spPr bwMode="auto">
            <a:xfrm>
              <a:off x="476250" y="5167313"/>
              <a:ext cx="1484313" cy="1576387"/>
            </a:xfrm>
            <a:custGeom>
              <a:avLst/>
              <a:gdLst>
                <a:gd name="T0" fmla="*/ 177 w 185"/>
                <a:gd name="T1" fmla="*/ 153 h 196"/>
                <a:gd name="T2" fmla="*/ 123 w 185"/>
                <a:gd name="T3" fmla="*/ 42 h 196"/>
                <a:gd name="T4" fmla="*/ 123 w 185"/>
                <a:gd name="T5" fmla="*/ 23 h 196"/>
                <a:gd name="T6" fmla="*/ 130 w 185"/>
                <a:gd name="T7" fmla="*/ 23 h 196"/>
                <a:gd name="T8" fmla="*/ 133 w 185"/>
                <a:gd name="T9" fmla="*/ 21 h 196"/>
                <a:gd name="T10" fmla="*/ 133 w 185"/>
                <a:gd name="T11" fmla="*/ 2 h 196"/>
                <a:gd name="T12" fmla="*/ 130 w 185"/>
                <a:gd name="T13" fmla="*/ 0 h 196"/>
                <a:gd name="T14" fmla="*/ 53 w 185"/>
                <a:gd name="T15" fmla="*/ 0 h 196"/>
                <a:gd name="T16" fmla="*/ 51 w 185"/>
                <a:gd name="T17" fmla="*/ 2 h 196"/>
                <a:gd name="T18" fmla="*/ 51 w 185"/>
                <a:gd name="T19" fmla="*/ 21 h 196"/>
                <a:gd name="T20" fmla="*/ 53 w 185"/>
                <a:gd name="T21" fmla="*/ 23 h 196"/>
                <a:gd name="T22" fmla="*/ 62 w 185"/>
                <a:gd name="T23" fmla="*/ 23 h 196"/>
                <a:gd name="T24" fmla="*/ 62 w 185"/>
                <a:gd name="T25" fmla="*/ 42 h 196"/>
                <a:gd name="T26" fmla="*/ 8 w 185"/>
                <a:gd name="T27" fmla="*/ 153 h 196"/>
                <a:gd name="T28" fmla="*/ 5 w 185"/>
                <a:gd name="T29" fmla="*/ 188 h 196"/>
                <a:gd name="T30" fmla="*/ 24 w 185"/>
                <a:gd name="T31" fmla="*/ 196 h 196"/>
                <a:gd name="T32" fmla="*/ 162 w 185"/>
                <a:gd name="T33" fmla="*/ 196 h 196"/>
                <a:gd name="T34" fmla="*/ 180 w 185"/>
                <a:gd name="T35" fmla="*/ 188 h 196"/>
                <a:gd name="T36" fmla="*/ 177 w 185"/>
                <a:gd name="T37" fmla="*/ 153 h 196"/>
                <a:gd name="T38" fmla="*/ 55 w 185"/>
                <a:gd name="T39" fmla="*/ 4 h 196"/>
                <a:gd name="T40" fmla="*/ 128 w 185"/>
                <a:gd name="T41" fmla="*/ 4 h 196"/>
                <a:gd name="T42" fmla="*/ 128 w 185"/>
                <a:gd name="T43" fmla="*/ 18 h 196"/>
                <a:gd name="T44" fmla="*/ 121 w 185"/>
                <a:gd name="T45" fmla="*/ 18 h 196"/>
                <a:gd name="T46" fmla="*/ 65 w 185"/>
                <a:gd name="T47" fmla="*/ 18 h 196"/>
                <a:gd name="T48" fmla="*/ 55 w 185"/>
                <a:gd name="T49" fmla="*/ 18 h 196"/>
                <a:gd name="T50" fmla="*/ 55 w 185"/>
                <a:gd name="T51" fmla="*/ 4 h 196"/>
                <a:gd name="T52" fmla="*/ 176 w 185"/>
                <a:gd name="T53" fmla="*/ 185 h 196"/>
                <a:gd name="T54" fmla="*/ 162 w 185"/>
                <a:gd name="T55" fmla="*/ 191 h 196"/>
                <a:gd name="T56" fmla="*/ 24 w 185"/>
                <a:gd name="T57" fmla="*/ 191 h 196"/>
                <a:gd name="T58" fmla="*/ 9 w 185"/>
                <a:gd name="T59" fmla="*/ 185 h 196"/>
                <a:gd name="T60" fmla="*/ 13 w 185"/>
                <a:gd name="T61" fmla="*/ 155 h 196"/>
                <a:gd name="T62" fmla="*/ 67 w 185"/>
                <a:gd name="T63" fmla="*/ 44 h 196"/>
                <a:gd name="T64" fmla="*/ 67 w 185"/>
                <a:gd name="T65" fmla="*/ 43 h 196"/>
                <a:gd name="T66" fmla="*/ 67 w 185"/>
                <a:gd name="T67" fmla="*/ 23 h 196"/>
                <a:gd name="T68" fmla="*/ 118 w 185"/>
                <a:gd name="T69" fmla="*/ 23 h 196"/>
                <a:gd name="T70" fmla="*/ 118 w 185"/>
                <a:gd name="T71" fmla="*/ 43 h 196"/>
                <a:gd name="T72" fmla="*/ 119 w 185"/>
                <a:gd name="T73" fmla="*/ 44 h 196"/>
                <a:gd name="T74" fmla="*/ 173 w 185"/>
                <a:gd name="T75" fmla="*/ 155 h 196"/>
                <a:gd name="T76" fmla="*/ 176 w 185"/>
                <a:gd name="T77" fmla="*/ 185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85" h="196">
                  <a:moveTo>
                    <a:pt x="177" y="153"/>
                  </a:moveTo>
                  <a:cubicBezTo>
                    <a:pt x="123" y="42"/>
                    <a:pt x="123" y="42"/>
                    <a:pt x="123" y="42"/>
                  </a:cubicBezTo>
                  <a:cubicBezTo>
                    <a:pt x="123" y="23"/>
                    <a:pt x="123" y="23"/>
                    <a:pt x="123" y="23"/>
                  </a:cubicBezTo>
                  <a:cubicBezTo>
                    <a:pt x="130" y="23"/>
                    <a:pt x="130" y="23"/>
                    <a:pt x="130" y="23"/>
                  </a:cubicBezTo>
                  <a:cubicBezTo>
                    <a:pt x="132" y="23"/>
                    <a:pt x="133" y="22"/>
                    <a:pt x="133" y="21"/>
                  </a:cubicBezTo>
                  <a:cubicBezTo>
                    <a:pt x="133" y="2"/>
                    <a:pt x="133" y="2"/>
                    <a:pt x="133" y="2"/>
                  </a:cubicBezTo>
                  <a:cubicBezTo>
                    <a:pt x="133" y="1"/>
                    <a:pt x="132" y="0"/>
                    <a:pt x="130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2" y="0"/>
                    <a:pt x="51" y="1"/>
                    <a:pt x="51" y="2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1" y="22"/>
                    <a:pt x="52" y="23"/>
                    <a:pt x="53" y="23"/>
                  </a:cubicBezTo>
                  <a:cubicBezTo>
                    <a:pt x="62" y="23"/>
                    <a:pt x="62" y="23"/>
                    <a:pt x="62" y="23"/>
                  </a:cubicBezTo>
                  <a:cubicBezTo>
                    <a:pt x="62" y="42"/>
                    <a:pt x="62" y="42"/>
                    <a:pt x="62" y="42"/>
                  </a:cubicBezTo>
                  <a:cubicBezTo>
                    <a:pt x="8" y="153"/>
                    <a:pt x="8" y="153"/>
                    <a:pt x="8" y="153"/>
                  </a:cubicBezTo>
                  <a:cubicBezTo>
                    <a:pt x="1" y="169"/>
                    <a:pt x="0" y="181"/>
                    <a:pt x="5" y="188"/>
                  </a:cubicBezTo>
                  <a:cubicBezTo>
                    <a:pt x="9" y="193"/>
                    <a:pt x="15" y="196"/>
                    <a:pt x="24" y="196"/>
                  </a:cubicBezTo>
                  <a:cubicBezTo>
                    <a:pt x="162" y="196"/>
                    <a:pt x="162" y="196"/>
                    <a:pt x="162" y="196"/>
                  </a:cubicBezTo>
                  <a:cubicBezTo>
                    <a:pt x="171" y="196"/>
                    <a:pt x="177" y="193"/>
                    <a:pt x="180" y="188"/>
                  </a:cubicBezTo>
                  <a:cubicBezTo>
                    <a:pt x="185" y="181"/>
                    <a:pt x="184" y="169"/>
                    <a:pt x="177" y="153"/>
                  </a:cubicBezTo>
                  <a:close/>
                  <a:moveTo>
                    <a:pt x="55" y="4"/>
                  </a:moveTo>
                  <a:cubicBezTo>
                    <a:pt x="128" y="4"/>
                    <a:pt x="128" y="4"/>
                    <a:pt x="128" y="4"/>
                  </a:cubicBezTo>
                  <a:cubicBezTo>
                    <a:pt x="128" y="18"/>
                    <a:pt x="128" y="18"/>
                    <a:pt x="128" y="18"/>
                  </a:cubicBezTo>
                  <a:cubicBezTo>
                    <a:pt x="121" y="18"/>
                    <a:pt x="121" y="18"/>
                    <a:pt x="121" y="18"/>
                  </a:cubicBezTo>
                  <a:cubicBezTo>
                    <a:pt x="65" y="18"/>
                    <a:pt x="65" y="18"/>
                    <a:pt x="65" y="18"/>
                  </a:cubicBezTo>
                  <a:cubicBezTo>
                    <a:pt x="55" y="18"/>
                    <a:pt x="55" y="18"/>
                    <a:pt x="55" y="18"/>
                  </a:cubicBezTo>
                  <a:lnTo>
                    <a:pt x="55" y="4"/>
                  </a:lnTo>
                  <a:close/>
                  <a:moveTo>
                    <a:pt x="176" y="185"/>
                  </a:moveTo>
                  <a:cubicBezTo>
                    <a:pt x="174" y="189"/>
                    <a:pt x="169" y="191"/>
                    <a:pt x="162" y="191"/>
                  </a:cubicBezTo>
                  <a:cubicBezTo>
                    <a:pt x="24" y="191"/>
                    <a:pt x="24" y="191"/>
                    <a:pt x="24" y="191"/>
                  </a:cubicBezTo>
                  <a:cubicBezTo>
                    <a:pt x="16" y="191"/>
                    <a:pt x="12" y="189"/>
                    <a:pt x="9" y="185"/>
                  </a:cubicBezTo>
                  <a:cubicBezTo>
                    <a:pt x="5" y="180"/>
                    <a:pt x="7" y="169"/>
                    <a:pt x="13" y="155"/>
                  </a:cubicBezTo>
                  <a:cubicBezTo>
                    <a:pt x="67" y="44"/>
                    <a:pt x="67" y="44"/>
                    <a:pt x="67" y="44"/>
                  </a:cubicBezTo>
                  <a:cubicBezTo>
                    <a:pt x="67" y="44"/>
                    <a:pt x="67" y="43"/>
                    <a:pt x="67" y="43"/>
                  </a:cubicBezTo>
                  <a:cubicBezTo>
                    <a:pt x="67" y="23"/>
                    <a:pt x="67" y="23"/>
                    <a:pt x="67" y="23"/>
                  </a:cubicBezTo>
                  <a:cubicBezTo>
                    <a:pt x="118" y="23"/>
                    <a:pt x="118" y="23"/>
                    <a:pt x="118" y="23"/>
                  </a:cubicBezTo>
                  <a:cubicBezTo>
                    <a:pt x="118" y="43"/>
                    <a:pt x="118" y="43"/>
                    <a:pt x="118" y="43"/>
                  </a:cubicBezTo>
                  <a:cubicBezTo>
                    <a:pt x="118" y="43"/>
                    <a:pt x="118" y="44"/>
                    <a:pt x="119" y="44"/>
                  </a:cubicBezTo>
                  <a:cubicBezTo>
                    <a:pt x="173" y="155"/>
                    <a:pt x="173" y="155"/>
                    <a:pt x="173" y="155"/>
                  </a:cubicBezTo>
                  <a:cubicBezTo>
                    <a:pt x="179" y="169"/>
                    <a:pt x="180" y="180"/>
                    <a:pt x="176" y="18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solidFill>
                  <a:srgbClr val="FFFFFF"/>
                </a:solidFill>
              </a:endParaRPr>
            </a:p>
          </p:txBody>
        </p:sp>
        <p:sp>
          <p:nvSpPr>
            <p:cNvPr id="84" name="Freeform 14"/>
            <p:cNvSpPr>
              <a:spLocks noEditPoints="1"/>
            </p:cNvSpPr>
            <p:nvPr/>
          </p:nvSpPr>
          <p:spPr bwMode="auto">
            <a:xfrm>
              <a:off x="812800" y="5770563"/>
              <a:ext cx="811213" cy="812800"/>
            </a:xfrm>
            <a:custGeom>
              <a:avLst/>
              <a:gdLst>
                <a:gd name="T0" fmla="*/ 99 w 101"/>
                <a:gd name="T1" fmla="*/ 35 h 101"/>
                <a:gd name="T2" fmla="*/ 99 w 101"/>
                <a:gd name="T3" fmla="*/ 35 h 101"/>
                <a:gd name="T4" fmla="*/ 99 w 101"/>
                <a:gd name="T5" fmla="*/ 35 h 101"/>
                <a:gd name="T6" fmla="*/ 99 w 101"/>
                <a:gd name="T7" fmla="*/ 35 h 101"/>
                <a:gd name="T8" fmla="*/ 98 w 101"/>
                <a:gd name="T9" fmla="*/ 35 h 101"/>
                <a:gd name="T10" fmla="*/ 98 w 101"/>
                <a:gd name="T11" fmla="*/ 35 h 101"/>
                <a:gd name="T12" fmla="*/ 98 w 101"/>
                <a:gd name="T13" fmla="*/ 34 h 101"/>
                <a:gd name="T14" fmla="*/ 98 w 101"/>
                <a:gd name="T15" fmla="*/ 34 h 101"/>
                <a:gd name="T16" fmla="*/ 98 w 101"/>
                <a:gd name="T17" fmla="*/ 34 h 101"/>
                <a:gd name="T18" fmla="*/ 98 w 101"/>
                <a:gd name="T19" fmla="*/ 34 h 101"/>
                <a:gd name="T20" fmla="*/ 97 w 101"/>
                <a:gd name="T21" fmla="*/ 34 h 101"/>
                <a:gd name="T22" fmla="*/ 97 w 101"/>
                <a:gd name="T23" fmla="*/ 34 h 101"/>
                <a:gd name="T24" fmla="*/ 96 w 101"/>
                <a:gd name="T25" fmla="*/ 34 h 101"/>
                <a:gd name="T26" fmla="*/ 74 w 101"/>
                <a:gd name="T27" fmla="*/ 40 h 101"/>
                <a:gd name="T28" fmla="*/ 51 w 101"/>
                <a:gd name="T29" fmla="*/ 0 h 101"/>
                <a:gd name="T30" fmla="*/ 26 w 101"/>
                <a:gd name="T31" fmla="*/ 39 h 101"/>
                <a:gd name="T32" fmla="*/ 6 w 101"/>
                <a:gd name="T33" fmla="*/ 34 h 101"/>
                <a:gd name="T34" fmla="*/ 6 w 101"/>
                <a:gd name="T35" fmla="*/ 33 h 101"/>
                <a:gd name="T36" fmla="*/ 3 w 101"/>
                <a:gd name="T37" fmla="*/ 35 h 101"/>
                <a:gd name="T38" fmla="*/ 3 w 101"/>
                <a:gd name="T39" fmla="*/ 35 h 101"/>
                <a:gd name="T40" fmla="*/ 3 w 101"/>
                <a:gd name="T41" fmla="*/ 35 h 101"/>
                <a:gd name="T42" fmla="*/ 0 w 101"/>
                <a:gd name="T43" fmla="*/ 50 h 101"/>
                <a:gd name="T44" fmla="*/ 51 w 101"/>
                <a:gd name="T45" fmla="*/ 101 h 101"/>
                <a:gd name="T46" fmla="*/ 101 w 101"/>
                <a:gd name="T47" fmla="*/ 50 h 101"/>
                <a:gd name="T48" fmla="*/ 99 w 101"/>
                <a:gd name="T49" fmla="*/ 35 h 101"/>
                <a:gd name="T50" fmla="*/ 99 w 101"/>
                <a:gd name="T51" fmla="*/ 35 h 101"/>
                <a:gd name="T52" fmla="*/ 51 w 101"/>
                <a:gd name="T53" fmla="*/ 5 h 101"/>
                <a:gd name="T54" fmla="*/ 70 w 101"/>
                <a:gd name="T55" fmla="*/ 42 h 101"/>
                <a:gd name="T56" fmla="*/ 52 w 101"/>
                <a:gd name="T57" fmla="*/ 60 h 101"/>
                <a:gd name="T58" fmla="*/ 31 w 101"/>
                <a:gd name="T59" fmla="*/ 41 h 101"/>
                <a:gd name="T60" fmla="*/ 51 w 101"/>
                <a:gd name="T61" fmla="*/ 5 h 101"/>
                <a:gd name="T62" fmla="*/ 5 w 101"/>
                <a:gd name="T63" fmla="*/ 50 h 101"/>
                <a:gd name="T64" fmla="*/ 7 w 101"/>
                <a:gd name="T65" fmla="*/ 38 h 101"/>
                <a:gd name="T66" fmla="*/ 49 w 101"/>
                <a:gd name="T67" fmla="*/ 64 h 101"/>
                <a:gd name="T68" fmla="*/ 41 w 101"/>
                <a:gd name="T69" fmla="*/ 93 h 101"/>
                <a:gd name="T70" fmla="*/ 41 w 101"/>
                <a:gd name="T71" fmla="*/ 95 h 101"/>
                <a:gd name="T72" fmla="*/ 5 w 101"/>
                <a:gd name="T73" fmla="*/ 50 h 101"/>
                <a:gd name="T74" fmla="*/ 51 w 101"/>
                <a:gd name="T75" fmla="*/ 96 h 101"/>
                <a:gd name="T76" fmla="*/ 46 w 101"/>
                <a:gd name="T77" fmla="*/ 96 h 101"/>
                <a:gd name="T78" fmla="*/ 46 w 101"/>
                <a:gd name="T79" fmla="*/ 93 h 101"/>
                <a:gd name="T80" fmla="*/ 95 w 101"/>
                <a:gd name="T81" fmla="*/ 39 h 101"/>
                <a:gd name="T82" fmla="*/ 96 w 101"/>
                <a:gd name="T83" fmla="*/ 50 h 101"/>
                <a:gd name="T84" fmla="*/ 51 w 101"/>
                <a:gd name="T85" fmla="*/ 9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1" h="101">
                  <a:moveTo>
                    <a:pt x="99" y="35"/>
                  </a:move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8" y="35"/>
                    <a:pt x="98" y="35"/>
                    <a:pt x="98" y="35"/>
                  </a:cubicBezTo>
                  <a:cubicBezTo>
                    <a:pt x="98" y="35"/>
                    <a:pt x="98" y="35"/>
                    <a:pt x="98" y="35"/>
                  </a:cubicBezTo>
                  <a:cubicBezTo>
                    <a:pt x="98" y="34"/>
                    <a:pt x="98" y="34"/>
                    <a:pt x="98" y="34"/>
                  </a:cubicBezTo>
                  <a:cubicBezTo>
                    <a:pt x="98" y="34"/>
                    <a:pt x="98" y="34"/>
                    <a:pt x="98" y="34"/>
                  </a:cubicBezTo>
                  <a:cubicBezTo>
                    <a:pt x="98" y="34"/>
                    <a:pt x="98" y="34"/>
                    <a:pt x="98" y="34"/>
                  </a:cubicBezTo>
                  <a:cubicBezTo>
                    <a:pt x="98" y="34"/>
                    <a:pt x="98" y="34"/>
                    <a:pt x="98" y="34"/>
                  </a:cubicBezTo>
                  <a:cubicBezTo>
                    <a:pt x="97" y="34"/>
                    <a:pt x="97" y="34"/>
                    <a:pt x="97" y="34"/>
                  </a:cubicBezTo>
                  <a:cubicBezTo>
                    <a:pt x="97" y="34"/>
                    <a:pt x="97" y="34"/>
                    <a:pt x="97" y="34"/>
                  </a:cubicBezTo>
                  <a:cubicBezTo>
                    <a:pt x="97" y="34"/>
                    <a:pt x="96" y="34"/>
                    <a:pt x="96" y="34"/>
                  </a:cubicBezTo>
                  <a:cubicBezTo>
                    <a:pt x="88" y="34"/>
                    <a:pt x="81" y="36"/>
                    <a:pt x="74" y="40"/>
                  </a:cubicBezTo>
                  <a:cubicBezTo>
                    <a:pt x="69" y="17"/>
                    <a:pt x="56" y="0"/>
                    <a:pt x="51" y="0"/>
                  </a:cubicBezTo>
                  <a:cubicBezTo>
                    <a:pt x="46" y="0"/>
                    <a:pt x="30" y="15"/>
                    <a:pt x="26" y="39"/>
                  </a:cubicBezTo>
                  <a:cubicBezTo>
                    <a:pt x="20" y="36"/>
                    <a:pt x="13" y="34"/>
                    <a:pt x="6" y="34"/>
                  </a:cubicBezTo>
                  <a:cubicBezTo>
                    <a:pt x="6" y="33"/>
                    <a:pt x="6" y="33"/>
                    <a:pt x="6" y="33"/>
                  </a:cubicBezTo>
                  <a:cubicBezTo>
                    <a:pt x="5" y="33"/>
                    <a:pt x="3" y="34"/>
                    <a:pt x="3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1" y="40"/>
                    <a:pt x="0" y="45"/>
                    <a:pt x="0" y="50"/>
                  </a:cubicBezTo>
                  <a:cubicBezTo>
                    <a:pt x="0" y="78"/>
                    <a:pt x="23" y="101"/>
                    <a:pt x="51" y="101"/>
                  </a:cubicBezTo>
                  <a:cubicBezTo>
                    <a:pt x="78" y="101"/>
                    <a:pt x="101" y="78"/>
                    <a:pt x="101" y="50"/>
                  </a:cubicBezTo>
                  <a:cubicBezTo>
                    <a:pt x="101" y="45"/>
                    <a:pt x="100" y="40"/>
                    <a:pt x="99" y="35"/>
                  </a:cubicBezTo>
                  <a:cubicBezTo>
                    <a:pt x="99" y="35"/>
                    <a:pt x="99" y="35"/>
                    <a:pt x="99" y="35"/>
                  </a:cubicBezTo>
                  <a:close/>
                  <a:moveTo>
                    <a:pt x="51" y="5"/>
                  </a:moveTo>
                  <a:cubicBezTo>
                    <a:pt x="53" y="6"/>
                    <a:pt x="66" y="20"/>
                    <a:pt x="70" y="42"/>
                  </a:cubicBezTo>
                  <a:cubicBezTo>
                    <a:pt x="63" y="47"/>
                    <a:pt x="57" y="53"/>
                    <a:pt x="52" y="60"/>
                  </a:cubicBezTo>
                  <a:cubicBezTo>
                    <a:pt x="46" y="52"/>
                    <a:pt x="39" y="45"/>
                    <a:pt x="31" y="41"/>
                  </a:cubicBezTo>
                  <a:cubicBezTo>
                    <a:pt x="34" y="19"/>
                    <a:pt x="48" y="5"/>
                    <a:pt x="51" y="5"/>
                  </a:cubicBezTo>
                  <a:close/>
                  <a:moveTo>
                    <a:pt x="5" y="50"/>
                  </a:moveTo>
                  <a:cubicBezTo>
                    <a:pt x="5" y="46"/>
                    <a:pt x="6" y="42"/>
                    <a:pt x="7" y="38"/>
                  </a:cubicBezTo>
                  <a:cubicBezTo>
                    <a:pt x="24" y="40"/>
                    <a:pt x="40" y="49"/>
                    <a:pt x="49" y="64"/>
                  </a:cubicBezTo>
                  <a:cubicBezTo>
                    <a:pt x="44" y="73"/>
                    <a:pt x="41" y="83"/>
                    <a:pt x="41" y="93"/>
                  </a:cubicBezTo>
                  <a:cubicBezTo>
                    <a:pt x="41" y="94"/>
                    <a:pt x="41" y="94"/>
                    <a:pt x="41" y="95"/>
                  </a:cubicBezTo>
                  <a:cubicBezTo>
                    <a:pt x="21" y="91"/>
                    <a:pt x="5" y="72"/>
                    <a:pt x="5" y="50"/>
                  </a:cubicBezTo>
                  <a:close/>
                  <a:moveTo>
                    <a:pt x="51" y="96"/>
                  </a:moveTo>
                  <a:cubicBezTo>
                    <a:pt x="49" y="96"/>
                    <a:pt x="48" y="96"/>
                    <a:pt x="46" y="96"/>
                  </a:cubicBezTo>
                  <a:cubicBezTo>
                    <a:pt x="46" y="95"/>
                    <a:pt x="46" y="94"/>
                    <a:pt x="46" y="93"/>
                  </a:cubicBezTo>
                  <a:cubicBezTo>
                    <a:pt x="46" y="65"/>
                    <a:pt x="67" y="42"/>
                    <a:pt x="95" y="39"/>
                  </a:cubicBezTo>
                  <a:cubicBezTo>
                    <a:pt x="96" y="42"/>
                    <a:pt x="96" y="46"/>
                    <a:pt x="96" y="50"/>
                  </a:cubicBezTo>
                  <a:cubicBezTo>
                    <a:pt x="96" y="75"/>
                    <a:pt x="76" y="96"/>
                    <a:pt x="51" y="9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solidFill>
                  <a:srgbClr val="FFFFFF"/>
                </a:solidFill>
              </a:endParaRPr>
            </a:p>
          </p:txBody>
        </p:sp>
      </p:grpSp>
      <p:grpSp>
        <p:nvGrpSpPr>
          <p:cNvPr id="93" name="Group 60"/>
          <p:cNvGrpSpPr>
            <a:grpSpLocks noChangeAspect="1"/>
          </p:cNvGrpSpPr>
          <p:nvPr/>
        </p:nvGrpSpPr>
        <p:grpSpPr>
          <a:xfrm>
            <a:off x="4508189" y="2433221"/>
            <a:ext cx="788523" cy="685939"/>
            <a:chOff x="3486150" y="5151438"/>
            <a:chExt cx="1830388" cy="1592262"/>
          </a:xfrm>
        </p:grpSpPr>
        <p:sp>
          <p:nvSpPr>
            <p:cNvPr id="94" name="Freeform 22"/>
            <p:cNvSpPr>
              <a:spLocks noEditPoints="1"/>
            </p:cNvSpPr>
            <p:nvPr/>
          </p:nvSpPr>
          <p:spPr bwMode="auto">
            <a:xfrm>
              <a:off x="3486150" y="5151438"/>
              <a:ext cx="1830388" cy="1592262"/>
            </a:xfrm>
            <a:custGeom>
              <a:avLst/>
              <a:gdLst>
                <a:gd name="T0" fmla="*/ 226 w 228"/>
                <a:gd name="T1" fmla="*/ 75 h 198"/>
                <a:gd name="T2" fmla="*/ 211 w 228"/>
                <a:gd name="T3" fmla="*/ 64 h 198"/>
                <a:gd name="T4" fmla="*/ 211 w 228"/>
                <a:gd name="T5" fmla="*/ 64 h 198"/>
                <a:gd name="T6" fmla="*/ 115 w 228"/>
                <a:gd name="T7" fmla="*/ 0 h 198"/>
                <a:gd name="T8" fmla="*/ 112 w 228"/>
                <a:gd name="T9" fmla="*/ 0 h 198"/>
                <a:gd name="T10" fmla="*/ 71 w 228"/>
                <a:gd name="T11" fmla="*/ 28 h 198"/>
                <a:gd name="T12" fmla="*/ 71 w 228"/>
                <a:gd name="T13" fmla="*/ 10 h 198"/>
                <a:gd name="T14" fmla="*/ 69 w 228"/>
                <a:gd name="T15" fmla="*/ 8 h 198"/>
                <a:gd name="T16" fmla="*/ 41 w 228"/>
                <a:gd name="T17" fmla="*/ 8 h 198"/>
                <a:gd name="T18" fmla="*/ 41 w 228"/>
                <a:gd name="T19" fmla="*/ 8 h 198"/>
                <a:gd name="T20" fmla="*/ 40 w 228"/>
                <a:gd name="T21" fmla="*/ 9 h 198"/>
                <a:gd name="T22" fmla="*/ 39 w 228"/>
                <a:gd name="T23" fmla="*/ 10 h 198"/>
                <a:gd name="T24" fmla="*/ 39 w 228"/>
                <a:gd name="T25" fmla="*/ 49 h 198"/>
                <a:gd name="T26" fmla="*/ 1 w 228"/>
                <a:gd name="T27" fmla="*/ 75 h 198"/>
                <a:gd name="T28" fmla="*/ 1 w 228"/>
                <a:gd name="T29" fmla="*/ 78 h 198"/>
                <a:gd name="T30" fmla="*/ 4 w 228"/>
                <a:gd name="T31" fmla="*/ 78 h 198"/>
                <a:gd name="T32" fmla="*/ 19 w 228"/>
                <a:gd name="T33" fmla="*/ 68 h 198"/>
                <a:gd name="T34" fmla="*/ 19 w 228"/>
                <a:gd name="T35" fmla="*/ 196 h 198"/>
                <a:gd name="T36" fmla="*/ 22 w 228"/>
                <a:gd name="T37" fmla="*/ 198 h 198"/>
                <a:gd name="T38" fmla="*/ 209 w 228"/>
                <a:gd name="T39" fmla="*/ 198 h 198"/>
                <a:gd name="T40" fmla="*/ 212 w 228"/>
                <a:gd name="T41" fmla="*/ 196 h 198"/>
                <a:gd name="T42" fmla="*/ 212 w 228"/>
                <a:gd name="T43" fmla="*/ 70 h 198"/>
                <a:gd name="T44" fmla="*/ 224 w 228"/>
                <a:gd name="T45" fmla="*/ 78 h 198"/>
                <a:gd name="T46" fmla="*/ 225 w 228"/>
                <a:gd name="T47" fmla="*/ 79 h 198"/>
                <a:gd name="T48" fmla="*/ 227 w 228"/>
                <a:gd name="T49" fmla="*/ 78 h 198"/>
                <a:gd name="T50" fmla="*/ 226 w 228"/>
                <a:gd name="T51" fmla="*/ 75 h 198"/>
                <a:gd name="T52" fmla="*/ 44 w 228"/>
                <a:gd name="T53" fmla="*/ 13 h 198"/>
                <a:gd name="T54" fmla="*/ 67 w 228"/>
                <a:gd name="T55" fmla="*/ 13 h 198"/>
                <a:gd name="T56" fmla="*/ 67 w 228"/>
                <a:gd name="T57" fmla="*/ 31 h 198"/>
                <a:gd name="T58" fmla="*/ 44 w 228"/>
                <a:gd name="T59" fmla="*/ 46 h 198"/>
                <a:gd name="T60" fmla="*/ 44 w 228"/>
                <a:gd name="T61" fmla="*/ 13 h 198"/>
                <a:gd name="T62" fmla="*/ 207 w 228"/>
                <a:gd name="T63" fmla="*/ 194 h 198"/>
                <a:gd name="T64" fmla="*/ 24 w 228"/>
                <a:gd name="T65" fmla="*/ 194 h 198"/>
                <a:gd name="T66" fmla="*/ 24 w 228"/>
                <a:gd name="T67" fmla="*/ 65 h 198"/>
                <a:gd name="T68" fmla="*/ 43 w 228"/>
                <a:gd name="T69" fmla="*/ 53 h 198"/>
                <a:gd name="T70" fmla="*/ 43 w 228"/>
                <a:gd name="T71" fmla="*/ 53 h 198"/>
                <a:gd name="T72" fmla="*/ 70 w 228"/>
                <a:gd name="T73" fmla="*/ 34 h 198"/>
                <a:gd name="T74" fmla="*/ 70 w 228"/>
                <a:gd name="T75" fmla="*/ 34 h 198"/>
                <a:gd name="T76" fmla="*/ 114 w 228"/>
                <a:gd name="T77" fmla="*/ 5 h 198"/>
                <a:gd name="T78" fmla="*/ 207 w 228"/>
                <a:gd name="T79" fmla="*/ 67 h 198"/>
                <a:gd name="T80" fmla="*/ 207 w 228"/>
                <a:gd name="T81" fmla="*/ 194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8" h="198">
                  <a:moveTo>
                    <a:pt x="226" y="75"/>
                  </a:moveTo>
                  <a:cubicBezTo>
                    <a:pt x="211" y="64"/>
                    <a:pt x="211" y="64"/>
                    <a:pt x="211" y="64"/>
                  </a:cubicBezTo>
                  <a:cubicBezTo>
                    <a:pt x="211" y="64"/>
                    <a:pt x="211" y="64"/>
                    <a:pt x="211" y="64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4" y="0"/>
                    <a:pt x="113" y="0"/>
                    <a:pt x="112" y="0"/>
                  </a:cubicBezTo>
                  <a:cubicBezTo>
                    <a:pt x="71" y="28"/>
                    <a:pt x="71" y="28"/>
                    <a:pt x="71" y="28"/>
                  </a:cubicBezTo>
                  <a:cubicBezTo>
                    <a:pt x="71" y="10"/>
                    <a:pt x="71" y="10"/>
                    <a:pt x="71" y="10"/>
                  </a:cubicBezTo>
                  <a:cubicBezTo>
                    <a:pt x="71" y="9"/>
                    <a:pt x="70" y="8"/>
                    <a:pt x="69" y="8"/>
                  </a:cubicBezTo>
                  <a:cubicBezTo>
                    <a:pt x="41" y="8"/>
                    <a:pt x="41" y="8"/>
                    <a:pt x="41" y="8"/>
                  </a:cubicBezTo>
                  <a:cubicBezTo>
                    <a:pt x="41" y="8"/>
                    <a:pt x="41" y="8"/>
                    <a:pt x="41" y="8"/>
                  </a:cubicBezTo>
                  <a:cubicBezTo>
                    <a:pt x="41" y="8"/>
                    <a:pt x="40" y="8"/>
                    <a:pt x="40" y="9"/>
                  </a:cubicBezTo>
                  <a:cubicBezTo>
                    <a:pt x="39" y="9"/>
                    <a:pt x="39" y="10"/>
                    <a:pt x="39" y="10"/>
                  </a:cubicBezTo>
                  <a:cubicBezTo>
                    <a:pt x="39" y="49"/>
                    <a:pt x="39" y="49"/>
                    <a:pt x="39" y="49"/>
                  </a:cubicBezTo>
                  <a:cubicBezTo>
                    <a:pt x="1" y="75"/>
                    <a:pt x="1" y="75"/>
                    <a:pt x="1" y="75"/>
                  </a:cubicBezTo>
                  <a:cubicBezTo>
                    <a:pt x="0" y="75"/>
                    <a:pt x="0" y="77"/>
                    <a:pt x="1" y="78"/>
                  </a:cubicBezTo>
                  <a:cubicBezTo>
                    <a:pt x="1" y="79"/>
                    <a:pt x="3" y="79"/>
                    <a:pt x="4" y="78"/>
                  </a:cubicBezTo>
                  <a:cubicBezTo>
                    <a:pt x="19" y="68"/>
                    <a:pt x="19" y="68"/>
                    <a:pt x="19" y="68"/>
                  </a:cubicBezTo>
                  <a:cubicBezTo>
                    <a:pt x="19" y="196"/>
                    <a:pt x="19" y="196"/>
                    <a:pt x="19" y="196"/>
                  </a:cubicBezTo>
                  <a:cubicBezTo>
                    <a:pt x="19" y="197"/>
                    <a:pt x="20" y="198"/>
                    <a:pt x="22" y="198"/>
                  </a:cubicBezTo>
                  <a:cubicBezTo>
                    <a:pt x="209" y="198"/>
                    <a:pt x="209" y="198"/>
                    <a:pt x="209" y="198"/>
                  </a:cubicBezTo>
                  <a:cubicBezTo>
                    <a:pt x="211" y="198"/>
                    <a:pt x="212" y="197"/>
                    <a:pt x="212" y="196"/>
                  </a:cubicBezTo>
                  <a:cubicBezTo>
                    <a:pt x="212" y="70"/>
                    <a:pt x="212" y="70"/>
                    <a:pt x="212" y="70"/>
                  </a:cubicBezTo>
                  <a:cubicBezTo>
                    <a:pt x="224" y="78"/>
                    <a:pt x="224" y="78"/>
                    <a:pt x="224" y="78"/>
                  </a:cubicBezTo>
                  <a:cubicBezTo>
                    <a:pt x="224" y="79"/>
                    <a:pt x="225" y="79"/>
                    <a:pt x="225" y="79"/>
                  </a:cubicBezTo>
                  <a:cubicBezTo>
                    <a:pt x="226" y="79"/>
                    <a:pt x="226" y="78"/>
                    <a:pt x="227" y="78"/>
                  </a:cubicBezTo>
                  <a:cubicBezTo>
                    <a:pt x="228" y="77"/>
                    <a:pt x="227" y="75"/>
                    <a:pt x="226" y="75"/>
                  </a:cubicBezTo>
                  <a:close/>
                  <a:moveTo>
                    <a:pt x="44" y="13"/>
                  </a:moveTo>
                  <a:cubicBezTo>
                    <a:pt x="67" y="13"/>
                    <a:pt x="67" y="13"/>
                    <a:pt x="67" y="13"/>
                  </a:cubicBezTo>
                  <a:cubicBezTo>
                    <a:pt x="67" y="31"/>
                    <a:pt x="67" y="31"/>
                    <a:pt x="67" y="31"/>
                  </a:cubicBezTo>
                  <a:cubicBezTo>
                    <a:pt x="44" y="46"/>
                    <a:pt x="44" y="46"/>
                    <a:pt x="44" y="46"/>
                  </a:cubicBezTo>
                  <a:lnTo>
                    <a:pt x="44" y="13"/>
                  </a:lnTo>
                  <a:close/>
                  <a:moveTo>
                    <a:pt x="207" y="194"/>
                  </a:moveTo>
                  <a:cubicBezTo>
                    <a:pt x="24" y="194"/>
                    <a:pt x="24" y="194"/>
                    <a:pt x="24" y="194"/>
                  </a:cubicBezTo>
                  <a:cubicBezTo>
                    <a:pt x="24" y="65"/>
                    <a:pt x="24" y="65"/>
                    <a:pt x="24" y="65"/>
                  </a:cubicBezTo>
                  <a:cubicBezTo>
                    <a:pt x="43" y="53"/>
                    <a:pt x="43" y="53"/>
                    <a:pt x="43" y="53"/>
                  </a:cubicBezTo>
                  <a:cubicBezTo>
                    <a:pt x="43" y="53"/>
                    <a:pt x="43" y="53"/>
                    <a:pt x="43" y="53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114" y="5"/>
                    <a:pt x="114" y="5"/>
                    <a:pt x="114" y="5"/>
                  </a:cubicBezTo>
                  <a:cubicBezTo>
                    <a:pt x="207" y="67"/>
                    <a:pt x="207" y="67"/>
                    <a:pt x="207" y="67"/>
                  </a:cubicBezTo>
                  <a:lnTo>
                    <a:pt x="207" y="1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solidFill>
                  <a:srgbClr val="FFFFFF"/>
                </a:solidFill>
              </a:endParaRPr>
            </a:p>
          </p:txBody>
        </p:sp>
        <p:sp>
          <p:nvSpPr>
            <p:cNvPr id="95" name="Freeform 23"/>
            <p:cNvSpPr>
              <a:spLocks noEditPoints="1"/>
            </p:cNvSpPr>
            <p:nvPr/>
          </p:nvSpPr>
          <p:spPr bwMode="auto">
            <a:xfrm>
              <a:off x="4105275" y="5649913"/>
              <a:ext cx="593725" cy="587375"/>
            </a:xfrm>
            <a:custGeom>
              <a:avLst/>
              <a:gdLst>
                <a:gd name="T0" fmla="*/ 24 w 74"/>
                <a:gd name="T1" fmla="*/ 2 h 73"/>
                <a:gd name="T2" fmla="*/ 24 w 74"/>
                <a:gd name="T3" fmla="*/ 24 h 73"/>
                <a:gd name="T4" fmla="*/ 2 w 74"/>
                <a:gd name="T5" fmla="*/ 24 h 73"/>
                <a:gd name="T6" fmla="*/ 1 w 74"/>
                <a:gd name="T7" fmla="*/ 25 h 73"/>
                <a:gd name="T8" fmla="*/ 0 w 74"/>
                <a:gd name="T9" fmla="*/ 26 h 73"/>
                <a:gd name="T10" fmla="*/ 0 w 74"/>
                <a:gd name="T11" fmla="*/ 47 h 73"/>
                <a:gd name="T12" fmla="*/ 2 w 74"/>
                <a:gd name="T13" fmla="*/ 49 h 73"/>
                <a:gd name="T14" fmla="*/ 24 w 74"/>
                <a:gd name="T15" fmla="*/ 49 h 73"/>
                <a:gd name="T16" fmla="*/ 24 w 74"/>
                <a:gd name="T17" fmla="*/ 71 h 73"/>
                <a:gd name="T18" fmla="*/ 26 w 74"/>
                <a:gd name="T19" fmla="*/ 73 h 73"/>
                <a:gd name="T20" fmla="*/ 47 w 74"/>
                <a:gd name="T21" fmla="*/ 73 h 73"/>
                <a:gd name="T22" fmla="*/ 49 w 74"/>
                <a:gd name="T23" fmla="*/ 71 h 73"/>
                <a:gd name="T24" fmla="*/ 49 w 74"/>
                <a:gd name="T25" fmla="*/ 49 h 73"/>
                <a:gd name="T26" fmla="*/ 71 w 74"/>
                <a:gd name="T27" fmla="*/ 49 h 73"/>
                <a:gd name="T28" fmla="*/ 73 w 74"/>
                <a:gd name="T29" fmla="*/ 48 h 73"/>
                <a:gd name="T30" fmla="*/ 74 w 74"/>
                <a:gd name="T31" fmla="*/ 47 h 73"/>
                <a:gd name="T32" fmla="*/ 74 w 74"/>
                <a:gd name="T33" fmla="*/ 26 h 73"/>
                <a:gd name="T34" fmla="*/ 71 w 74"/>
                <a:gd name="T35" fmla="*/ 24 h 73"/>
                <a:gd name="T36" fmla="*/ 49 w 74"/>
                <a:gd name="T37" fmla="*/ 24 h 73"/>
                <a:gd name="T38" fmla="*/ 49 w 74"/>
                <a:gd name="T39" fmla="*/ 2 h 73"/>
                <a:gd name="T40" fmla="*/ 47 w 74"/>
                <a:gd name="T41" fmla="*/ 0 h 73"/>
                <a:gd name="T42" fmla="*/ 26 w 74"/>
                <a:gd name="T43" fmla="*/ 0 h 73"/>
                <a:gd name="T44" fmla="*/ 24 w 74"/>
                <a:gd name="T45" fmla="*/ 2 h 73"/>
                <a:gd name="T46" fmla="*/ 29 w 74"/>
                <a:gd name="T47" fmla="*/ 26 h 73"/>
                <a:gd name="T48" fmla="*/ 29 w 74"/>
                <a:gd name="T49" fmla="*/ 4 h 73"/>
                <a:gd name="T50" fmla="*/ 45 w 74"/>
                <a:gd name="T51" fmla="*/ 4 h 73"/>
                <a:gd name="T52" fmla="*/ 45 w 74"/>
                <a:gd name="T53" fmla="*/ 26 h 73"/>
                <a:gd name="T54" fmla="*/ 47 w 74"/>
                <a:gd name="T55" fmla="*/ 29 h 73"/>
                <a:gd name="T56" fmla="*/ 69 w 74"/>
                <a:gd name="T57" fmla="*/ 29 h 73"/>
                <a:gd name="T58" fmla="*/ 69 w 74"/>
                <a:gd name="T59" fmla="*/ 45 h 73"/>
                <a:gd name="T60" fmla="*/ 47 w 74"/>
                <a:gd name="T61" fmla="*/ 45 h 73"/>
                <a:gd name="T62" fmla="*/ 45 w 74"/>
                <a:gd name="T63" fmla="*/ 47 h 73"/>
                <a:gd name="T64" fmla="*/ 45 w 74"/>
                <a:gd name="T65" fmla="*/ 69 h 73"/>
                <a:gd name="T66" fmla="*/ 29 w 74"/>
                <a:gd name="T67" fmla="*/ 69 h 73"/>
                <a:gd name="T68" fmla="*/ 29 w 74"/>
                <a:gd name="T69" fmla="*/ 47 h 73"/>
                <a:gd name="T70" fmla="*/ 26 w 74"/>
                <a:gd name="T71" fmla="*/ 45 h 73"/>
                <a:gd name="T72" fmla="*/ 5 w 74"/>
                <a:gd name="T73" fmla="*/ 45 h 73"/>
                <a:gd name="T74" fmla="*/ 5 w 74"/>
                <a:gd name="T75" fmla="*/ 29 h 73"/>
                <a:gd name="T76" fmla="*/ 26 w 74"/>
                <a:gd name="T77" fmla="*/ 29 h 73"/>
                <a:gd name="T78" fmla="*/ 29 w 74"/>
                <a:gd name="T79" fmla="*/ 2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4" h="73">
                  <a:moveTo>
                    <a:pt x="24" y="2"/>
                  </a:moveTo>
                  <a:cubicBezTo>
                    <a:pt x="24" y="24"/>
                    <a:pt x="24" y="24"/>
                    <a:pt x="24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1" y="24"/>
                    <a:pt x="1" y="25"/>
                  </a:cubicBezTo>
                  <a:cubicBezTo>
                    <a:pt x="0" y="25"/>
                    <a:pt x="0" y="26"/>
                    <a:pt x="0" y="26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48"/>
                    <a:pt x="1" y="49"/>
                    <a:pt x="2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71"/>
                    <a:pt x="24" y="71"/>
                    <a:pt x="24" y="71"/>
                  </a:cubicBezTo>
                  <a:cubicBezTo>
                    <a:pt x="24" y="72"/>
                    <a:pt x="25" y="73"/>
                    <a:pt x="26" y="73"/>
                  </a:cubicBezTo>
                  <a:cubicBezTo>
                    <a:pt x="47" y="73"/>
                    <a:pt x="47" y="73"/>
                    <a:pt x="47" y="73"/>
                  </a:cubicBezTo>
                  <a:cubicBezTo>
                    <a:pt x="48" y="73"/>
                    <a:pt x="49" y="72"/>
                    <a:pt x="49" y="71"/>
                  </a:cubicBezTo>
                  <a:cubicBezTo>
                    <a:pt x="49" y="49"/>
                    <a:pt x="49" y="49"/>
                    <a:pt x="49" y="49"/>
                  </a:cubicBezTo>
                  <a:cubicBezTo>
                    <a:pt x="71" y="49"/>
                    <a:pt x="71" y="49"/>
                    <a:pt x="71" y="49"/>
                  </a:cubicBezTo>
                  <a:cubicBezTo>
                    <a:pt x="72" y="49"/>
                    <a:pt x="73" y="49"/>
                    <a:pt x="73" y="48"/>
                  </a:cubicBezTo>
                  <a:cubicBezTo>
                    <a:pt x="73" y="48"/>
                    <a:pt x="74" y="47"/>
                    <a:pt x="74" y="47"/>
                  </a:cubicBezTo>
                  <a:cubicBezTo>
                    <a:pt x="74" y="26"/>
                    <a:pt x="74" y="26"/>
                    <a:pt x="74" y="26"/>
                  </a:cubicBezTo>
                  <a:cubicBezTo>
                    <a:pt x="74" y="25"/>
                    <a:pt x="73" y="24"/>
                    <a:pt x="71" y="24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49" y="2"/>
                    <a:pt x="49" y="2"/>
                    <a:pt x="49" y="2"/>
                  </a:cubicBezTo>
                  <a:cubicBezTo>
                    <a:pt x="49" y="1"/>
                    <a:pt x="48" y="0"/>
                    <a:pt x="47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5" y="0"/>
                    <a:pt x="24" y="1"/>
                    <a:pt x="24" y="2"/>
                  </a:cubicBezTo>
                  <a:close/>
                  <a:moveTo>
                    <a:pt x="29" y="26"/>
                  </a:moveTo>
                  <a:cubicBezTo>
                    <a:pt x="29" y="4"/>
                    <a:pt x="29" y="4"/>
                    <a:pt x="29" y="4"/>
                  </a:cubicBezTo>
                  <a:cubicBezTo>
                    <a:pt x="45" y="4"/>
                    <a:pt x="45" y="4"/>
                    <a:pt x="45" y="4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5" y="28"/>
                    <a:pt x="46" y="29"/>
                    <a:pt x="47" y="29"/>
                  </a:cubicBezTo>
                  <a:cubicBezTo>
                    <a:pt x="69" y="29"/>
                    <a:pt x="69" y="29"/>
                    <a:pt x="69" y="29"/>
                  </a:cubicBezTo>
                  <a:cubicBezTo>
                    <a:pt x="69" y="45"/>
                    <a:pt x="69" y="45"/>
                    <a:pt x="69" y="45"/>
                  </a:cubicBezTo>
                  <a:cubicBezTo>
                    <a:pt x="47" y="45"/>
                    <a:pt x="47" y="45"/>
                    <a:pt x="47" y="45"/>
                  </a:cubicBezTo>
                  <a:cubicBezTo>
                    <a:pt x="46" y="45"/>
                    <a:pt x="45" y="46"/>
                    <a:pt x="45" y="47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29" y="69"/>
                    <a:pt x="29" y="69"/>
                    <a:pt x="29" y="69"/>
                  </a:cubicBezTo>
                  <a:cubicBezTo>
                    <a:pt x="29" y="47"/>
                    <a:pt x="29" y="47"/>
                    <a:pt x="29" y="47"/>
                  </a:cubicBezTo>
                  <a:cubicBezTo>
                    <a:pt x="29" y="46"/>
                    <a:pt x="28" y="45"/>
                    <a:pt x="26" y="45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28" y="29"/>
                    <a:pt x="29" y="28"/>
                    <a:pt x="29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solidFill>
                  <a:srgbClr val="FFFFFF"/>
                </a:solidFill>
              </a:endParaRPr>
            </a:p>
          </p:txBody>
        </p:sp>
      </p:grpSp>
      <p:sp>
        <p:nvSpPr>
          <p:cNvPr id="97" name="Isosceles Triangle 63"/>
          <p:cNvSpPr>
            <a:spLocks noChangeAspect="1"/>
          </p:cNvSpPr>
          <p:nvPr/>
        </p:nvSpPr>
        <p:spPr>
          <a:xfrm rot="10800000">
            <a:off x="9525150" y="5159907"/>
            <a:ext cx="311789" cy="209563"/>
          </a:xfrm>
          <a:prstGeom prst="triangle">
            <a:avLst/>
          </a:prstGeom>
          <a:solidFill>
            <a:srgbClr val="FFFFFF">
              <a:alpha val="30196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rgbClr val="FFFFFF"/>
              </a:solidFill>
            </a:endParaRPr>
          </a:p>
        </p:txBody>
      </p:sp>
      <p:sp>
        <p:nvSpPr>
          <p:cNvPr id="98" name="Isosceles Triangle 64"/>
          <p:cNvSpPr>
            <a:spLocks noChangeAspect="1"/>
          </p:cNvSpPr>
          <p:nvPr/>
        </p:nvSpPr>
        <p:spPr>
          <a:xfrm rot="10800000">
            <a:off x="4746558" y="5176201"/>
            <a:ext cx="311789" cy="209563"/>
          </a:xfrm>
          <a:prstGeom prst="triangle">
            <a:avLst/>
          </a:prstGeom>
          <a:solidFill>
            <a:srgbClr val="FFFFFF">
              <a:alpha val="30196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rgbClr val="FFFFFF"/>
              </a:solidFill>
            </a:endParaRPr>
          </a:p>
        </p:txBody>
      </p:sp>
      <p:sp>
        <p:nvSpPr>
          <p:cNvPr id="99" name="Isosceles Triangle 65"/>
          <p:cNvSpPr>
            <a:spLocks noChangeAspect="1"/>
          </p:cNvSpPr>
          <p:nvPr/>
        </p:nvSpPr>
        <p:spPr>
          <a:xfrm rot="10800000">
            <a:off x="2341194" y="5176201"/>
            <a:ext cx="311789" cy="209563"/>
          </a:xfrm>
          <a:prstGeom prst="triangle">
            <a:avLst/>
          </a:prstGeom>
          <a:solidFill>
            <a:srgbClr val="FFFFFF">
              <a:alpha val="30196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rgbClr val="FFFFFF"/>
              </a:solidFill>
            </a:endParaRPr>
          </a:p>
        </p:txBody>
      </p:sp>
      <p:sp>
        <p:nvSpPr>
          <p:cNvPr id="51" name="Text Placeholder 2"/>
          <p:cNvSpPr txBox="1">
            <a:spLocks/>
          </p:cNvSpPr>
          <p:nvPr/>
        </p:nvSpPr>
        <p:spPr>
          <a:xfrm>
            <a:off x="1440001" y="1260000"/>
            <a:ext cx="10020596" cy="472528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228594" indent="-228594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 kern="800" spc="-13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9306" indent="-230712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1600" kern="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7900" indent="-228594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6494" indent="-228594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1600" kern="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5089" indent="-228594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»"/>
              <a:defRPr sz="1600" kern="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Tx/>
              <a:buNone/>
            </a:pPr>
            <a:r>
              <a:rPr lang="pl-PL" sz="2400" dirty="0" smtClean="0"/>
              <a:t>§ 7.1.</a:t>
            </a:r>
            <a:endParaRPr lang="pl-PL" sz="2400" b="1" dirty="0" smtClean="0">
              <a:solidFill>
                <a:srgbClr val="000000"/>
              </a:solidFill>
            </a:endParaRPr>
          </a:p>
          <a:p>
            <a:pPr marL="0" indent="0">
              <a:buClrTx/>
              <a:buNone/>
            </a:pPr>
            <a:r>
              <a:rPr lang="pl-PL" sz="2800" b="1" dirty="0" smtClean="0">
                <a:solidFill>
                  <a:srgbClr val="000000"/>
                </a:solidFill>
              </a:rPr>
              <a:t>Liczbę </a:t>
            </a:r>
            <a:r>
              <a:rPr lang="pl-PL" sz="2800" b="1" dirty="0">
                <a:solidFill>
                  <a:srgbClr val="C00000"/>
                </a:solidFill>
              </a:rPr>
              <a:t>pracowników</a:t>
            </a:r>
            <a:r>
              <a:rPr lang="pl-PL" sz="2800" b="1" dirty="0">
                <a:solidFill>
                  <a:srgbClr val="000000"/>
                </a:solidFill>
              </a:rPr>
              <a:t> </a:t>
            </a:r>
            <a:r>
              <a:rPr lang="pl-PL" sz="2800" dirty="0">
                <a:solidFill>
                  <a:srgbClr val="000000"/>
                </a:solidFill>
              </a:rPr>
              <a:t>ewaluowanego podmiotu </a:t>
            </a:r>
            <a:r>
              <a:rPr lang="pl-PL" sz="2800" dirty="0" smtClean="0">
                <a:solidFill>
                  <a:srgbClr val="000000"/>
                </a:solidFill>
              </a:rPr>
              <a:t/>
            </a:r>
            <a:br>
              <a:rPr lang="pl-PL" sz="2800" dirty="0" smtClean="0">
                <a:solidFill>
                  <a:srgbClr val="000000"/>
                </a:solidFill>
              </a:rPr>
            </a:br>
            <a:r>
              <a:rPr lang="pl-PL" sz="2800" b="1" dirty="0" smtClean="0">
                <a:solidFill>
                  <a:srgbClr val="000000"/>
                </a:solidFill>
              </a:rPr>
              <a:t>prowadzących </a:t>
            </a:r>
            <a:r>
              <a:rPr lang="pl-PL" sz="2800" b="1" dirty="0">
                <a:solidFill>
                  <a:srgbClr val="000000"/>
                </a:solidFill>
              </a:rPr>
              <a:t>działalność naukową w danej dyscyplinie </a:t>
            </a:r>
            <a:r>
              <a:rPr lang="pl-PL" sz="2800" dirty="0">
                <a:solidFill>
                  <a:srgbClr val="000000"/>
                </a:solidFill>
              </a:rPr>
              <a:t>naukowej albo artystycznej, </a:t>
            </a:r>
            <a:r>
              <a:rPr lang="pl-PL" sz="2800" dirty="0" smtClean="0">
                <a:solidFill>
                  <a:srgbClr val="000000"/>
                </a:solidFill>
              </a:rPr>
              <a:t/>
            </a:r>
            <a:br>
              <a:rPr lang="pl-PL" sz="2800" dirty="0" smtClean="0">
                <a:solidFill>
                  <a:srgbClr val="000000"/>
                </a:solidFill>
              </a:rPr>
            </a:br>
            <a:r>
              <a:rPr lang="pl-PL" sz="2800" b="1" dirty="0" smtClean="0">
                <a:solidFill>
                  <a:srgbClr val="000000"/>
                </a:solidFill>
              </a:rPr>
              <a:t>którzy złożyli </a:t>
            </a:r>
          </a:p>
          <a:p>
            <a:pPr marL="0" indent="0">
              <a:buClrTx/>
              <a:buNone/>
            </a:pPr>
            <a:r>
              <a:rPr lang="pl-PL" sz="2800" b="1" dirty="0" smtClean="0">
                <a:solidFill>
                  <a:srgbClr val="000000"/>
                </a:solidFill>
              </a:rPr>
              <a:t>oświadczenie</a:t>
            </a:r>
            <a:r>
              <a:rPr lang="pl-PL" sz="2800" b="1" dirty="0">
                <a:solidFill>
                  <a:srgbClr val="000000"/>
                </a:solidFill>
              </a:rPr>
              <a:t>, </a:t>
            </a:r>
            <a:r>
              <a:rPr lang="pl-PL" sz="2800" b="1" dirty="0" smtClean="0">
                <a:solidFill>
                  <a:srgbClr val="000000"/>
                </a:solidFill>
              </a:rPr>
              <a:t>o </a:t>
            </a:r>
            <a:r>
              <a:rPr lang="pl-PL" sz="2800" b="1" dirty="0">
                <a:solidFill>
                  <a:srgbClr val="000000"/>
                </a:solidFill>
              </a:rPr>
              <a:t>którym mowa </a:t>
            </a:r>
            <a:r>
              <a:rPr lang="pl-PL" sz="2800" b="1" dirty="0" smtClean="0">
                <a:solidFill>
                  <a:srgbClr val="000000"/>
                </a:solidFill>
              </a:rPr>
              <a:t>w art. 343 ust. 7 </a:t>
            </a:r>
            <a:r>
              <a:rPr lang="pl-PL" sz="2800" dirty="0">
                <a:solidFill>
                  <a:srgbClr val="000000"/>
                </a:solidFill>
              </a:rPr>
              <a:t>ustawy, </a:t>
            </a:r>
            <a:endParaRPr lang="pl-PL" sz="2800" dirty="0" smtClean="0">
              <a:solidFill>
                <a:srgbClr val="000000"/>
              </a:solidFill>
            </a:endParaRPr>
          </a:p>
          <a:p>
            <a:pPr marL="0" indent="0">
              <a:buClrTx/>
              <a:buNone/>
            </a:pPr>
            <a:r>
              <a:rPr lang="pl-PL" sz="2800" b="1" dirty="0" smtClean="0">
                <a:solidFill>
                  <a:srgbClr val="000000"/>
                </a:solidFill>
              </a:rPr>
              <a:t>i </a:t>
            </a:r>
            <a:r>
              <a:rPr lang="pl-PL" sz="2800" b="1" dirty="0">
                <a:solidFill>
                  <a:srgbClr val="000000"/>
                </a:solidFill>
              </a:rPr>
              <a:t>oświadczenie, o którym mowa </a:t>
            </a:r>
            <a:r>
              <a:rPr lang="pl-PL" sz="2800" b="1" dirty="0" smtClean="0">
                <a:solidFill>
                  <a:srgbClr val="000000"/>
                </a:solidFill>
              </a:rPr>
              <a:t>w art. 265 ust</a:t>
            </a:r>
            <a:r>
              <a:rPr lang="pl-PL" sz="2800" b="1" dirty="0">
                <a:solidFill>
                  <a:srgbClr val="000000"/>
                </a:solidFill>
              </a:rPr>
              <a:t>. 5 </a:t>
            </a:r>
            <a:r>
              <a:rPr lang="pl-PL" sz="2800" b="1" dirty="0" smtClean="0">
                <a:solidFill>
                  <a:srgbClr val="000000"/>
                </a:solidFill>
              </a:rPr>
              <a:t/>
            </a:r>
            <a:br>
              <a:rPr lang="pl-PL" sz="2800" b="1" dirty="0" smtClean="0">
                <a:solidFill>
                  <a:srgbClr val="000000"/>
                </a:solidFill>
              </a:rPr>
            </a:br>
            <a:r>
              <a:rPr lang="pl-PL" sz="2800" dirty="0" smtClean="0">
                <a:solidFill>
                  <a:srgbClr val="000000"/>
                </a:solidFill>
              </a:rPr>
              <a:t>ustawy</a:t>
            </a:r>
            <a:r>
              <a:rPr lang="pl-PL" sz="2800" dirty="0">
                <a:solidFill>
                  <a:srgbClr val="000000"/>
                </a:solidFill>
              </a:rPr>
              <a:t>, </a:t>
            </a:r>
            <a:r>
              <a:rPr lang="pl-PL" sz="2800" dirty="0" smtClean="0">
                <a:solidFill>
                  <a:srgbClr val="000000"/>
                </a:solidFill>
              </a:rPr>
              <a:t/>
            </a:r>
            <a:br>
              <a:rPr lang="pl-PL" sz="2800" dirty="0" smtClean="0">
                <a:solidFill>
                  <a:srgbClr val="000000"/>
                </a:solidFill>
              </a:rPr>
            </a:br>
            <a:r>
              <a:rPr lang="pl-PL" sz="2800" dirty="0" smtClean="0">
                <a:solidFill>
                  <a:srgbClr val="000000"/>
                </a:solidFill>
              </a:rPr>
              <a:t>zwaną </a:t>
            </a:r>
            <a:r>
              <a:rPr lang="pl-PL" sz="2800" dirty="0">
                <a:solidFill>
                  <a:srgbClr val="000000"/>
                </a:solidFill>
              </a:rPr>
              <a:t>dalej „</a:t>
            </a:r>
            <a:r>
              <a:rPr lang="pl-PL" sz="2800" b="1" dirty="0">
                <a:solidFill>
                  <a:srgbClr val="000000"/>
                </a:solidFill>
              </a:rPr>
              <a:t>liczbą N</a:t>
            </a:r>
            <a:r>
              <a:rPr lang="pl-PL" sz="2800" dirty="0">
                <a:solidFill>
                  <a:srgbClr val="000000"/>
                </a:solidFill>
              </a:rPr>
              <a:t>”, ustala się:</a:t>
            </a:r>
          </a:p>
          <a:p>
            <a:pPr marL="459306" lvl="2" indent="0">
              <a:buClrTx/>
              <a:buNone/>
            </a:pPr>
            <a:endParaRPr lang="pl-PL" sz="2400" dirty="0">
              <a:solidFill>
                <a:srgbClr val="000000"/>
              </a:solidFill>
            </a:endParaRPr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417600" y="597600"/>
            <a:ext cx="11521280" cy="987351"/>
          </a:xfrm>
          <a:prstGeom prst="rect">
            <a:avLst/>
          </a:prstGeom>
        </p:spPr>
        <p:txBody>
          <a:bodyPr/>
          <a:lstStyle>
            <a:lvl1pPr algn="ctr" defTabSz="1219170" rtl="0" eaLnBrk="1" latinLnBrk="0" hangingPunct="1">
              <a:lnSpc>
                <a:spcPct val="86000"/>
              </a:lnSpc>
              <a:spcBef>
                <a:spcPct val="0"/>
              </a:spcBef>
              <a:buNone/>
              <a:defRPr sz="2800" kern="800" spc="-53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sz="3600" b="1" dirty="0" smtClean="0">
                <a:solidFill>
                  <a:srgbClr val="000000"/>
                </a:solidFill>
                <a:latin typeface="+mn-lt"/>
              </a:rPr>
              <a:t>Liczba N</a:t>
            </a:r>
          </a:p>
        </p:txBody>
      </p:sp>
    </p:spTree>
    <p:extLst>
      <p:ext uri="{BB962C8B-B14F-4D97-AF65-F5344CB8AC3E}">
        <p14:creationId xmlns:p14="http://schemas.microsoft.com/office/powerpoint/2010/main" val="904028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/>
      <p:bldP spid="70" grpId="0"/>
      <p:bldP spid="71" grpId="0"/>
      <p:bldP spid="73" grpId="0"/>
      <p:bldP spid="74" grpId="0"/>
      <p:bldP spid="81" grpId="0" animBg="1"/>
      <p:bldP spid="97" grpId="0" animBg="1"/>
      <p:bldP spid="98" grpId="0" animBg="1"/>
      <p:bldP spid="9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itle 1"/>
          <p:cNvSpPr txBox="1">
            <a:spLocks/>
          </p:cNvSpPr>
          <p:nvPr/>
        </p:nvSpPr>
        <p:spPr>
          <a:xfrm>
            <a:off x="407368" y="597746"/>
            <a:ext cx="11521280" cy="817561"/>
          </a:xfrm>
          <a:prstGeom prst="rect">
            <a:avLst/>
          </a:prstGeom>
        </p:spPr>
        <p:txBody>
          <a:bodyPr/>
          <a:lstStyle>
            <a:lvl1pPr algn="ctr" defTabSz="1219170" rtl="0" eaLnBrk="1" latinLnBrk="0" hangingPunct="1">
              <a:lnSpc>
                <a:spcPct val="86000"/>
              </a:lnSpc>
              <a:spcBef>
                <a:spcPct val="0"/>
              </a:spcBef>
              <a:buNone/>
              <a:defRPr sz="2800" kern="800" spc="-53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sz="3600" b="1" dirty="0" smtClean="0">
                <a:solidFill>
                  <a:srgbClr val="000000"/>
                </a:solidFill>
                <a:latin typeface="+mn-lt"/>
              </a:rPr>
              <a:t>Podstawy prawne</a:t>
            </a:r>
            <a:endParaRPr lang="en-US" sz="3600" b="1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69" name="TextBox 21"/>
          <p:cNvSpPr txBox="1"/>
          <p:nvPr/>
        </p:nvSpPr>
        <p:spPr>
          <a:xfrm>
            <a:off x="1764234" y="1766868"/>
            <a:ext cx="5725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FFFFF"/>
                </a:solidFill>
              </a:rPr>
              <a:t>01</a:t>
            </a:r>
          </a:p>
        </p:txBody>
      </p:sp>
      <p:sp>
        <p:nvSpPr>
          <p:cNvPr id="70" name="TextBox 22"/>
          <p:cNvSpPr txBox="1"/>
          <p:nvPr/>
        </p:nvSpPr>
        <p:spPr>
          <a:xfrm>
            <a:off x="4160114" y="1766868"/>
            <a:ext cx="5725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FFFFF"/>
                </a:solidFill>
              </a:rPr>
              <a:t>02</a:t>
            </a:r>
          </a:p>
        </p:txBody>
      </p:sp>
      <p:sp>
        <p:nvSpPr>
          <p:cNvPr id="71" name="TextBox 24"/>
          <p:cNvSpPr txBox="1"/>
          <p:nvPr/>
        </p:nvSpPr>
        <p:spPr>
          <a:xfrm>
            <a:off x="6559389" y="1766868"/>
            <a:ext cx="5725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FFFFF"/>
                </a:solidFill>
              </a:rPr>
              <a:t>03</a:t>
            </a:r>
          </a:p>
        </p:txBody>
      </p:sp>
      <p:sp>
        <p:nvSpPr>
          <p:cNvPr id="72" name="TextBox 25"/>
          <p:cNvSpPr txBox="1"/>
          <p:nvPr/>
        </p:nvSpPr>
        <p:spPr>
          <a:xfrm>
            <a:off x="8975026" y="1766868"/>
            <a:ext cx="5725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FFFFF"/>
                </a:solidFill>
              </a:rPr>
              <a:t>04</a:t>
            </a:r>
          </a:p>
        </p:txBody>
      </p:sp>
      <p:sp>
        <p:nvSpPr>
          <p:cNvPr id="73" name="TextBox 26"/>
          <p:cNvSpPr txBox="1"/>
          <p:nvPr/>
        </p:nvSpPr>
        <p:spPr>
          <a:xfrm>
            <a:off x="1034398" y="3169616"/>
            <a:ext cx="2925381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33" dirty="0">
                <a:solidFill>
                  <a:srgbClr val="FFFFFF"/>
                </a:solidFill>
              </a:rPr>
              <a:t>INFOGRAPHIC</a:t>
            </a:r>
          </a:p>
        </p:txBody>
      </p:sp>
      <p:sp>
        <p:nvSpPr>
          <p:cNvPr id="74" name="TextBox 27"/>
          <p:cNvSpPr txBox="1"/>
          <p:nvPr/>
        </p:nvSpPr>
        <p:spPr>
          <a:xfrm>
            <a:off x="3439760" y="3169616"/>
            <a:ext cx="2925381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33" dirty="0">
                <a:solidFill>
                  <a:srgbClr val="FFFFFF"/>
                </a:solidFill>
              </a:rPr>
              <a:t>INFOGRAPHIC</a:t>
            </a:r>
          </a:p>
        </p:txBody>
      </p:sp>
      <p:sp>
        <p:nvSpPr>
          <p:cNvPr id="75" name="TextBox 28"/>
          <p:cNvSpPr txBox="1"/>
          <p:nvPr/>
        </p:nvSpPr>
        <p:spPr>
          <a:xfrm>
            <a:off x="5846834" y="3169616"/>
            <a:ext cx="2925381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33" dirty="0">
                <a:solidFill>
                  <a:srgbClr val="FFFFFF"/>
                </a:solidFill>
              </a:rPr>
              <a:t>INFOGRAPHIC</a:t>
            </a:r>
          </a:p>
        </p:txBody>
      </p:sp>
      <p:sp>
        <p:nvSpPr>
          <p:cNvPr id="76" name="TextBox 29"/>
          <p:cNvSpPr txBox="1"/>
          <p:nvPr/>
        </p:nvSpPr>
        <p:spPr>
          <a:xfrm>
            <a:off x="8230362" y="3169616"/>
            <a:ext cx="2925381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33" dirty="0">
                <a:solidFill>
                  <a:srgbClr val="FFFFFF"/>
                </a:solidFill>
              </a:rPr>
              <a:t>INFOGRAPHIC</a:t>
            </a:r>
          </a:p>
        </p:txBody>
      </p:sp>
      <p:sp>
        <p:nvSpPr>
          <p:cNvPr id="81" name="Freeform 6"/>
          <p:cNvSpPr>
            <a:spLocks noChangeAspect="1" noEditPoints="1"/>
          </p:cNvSpPr>
          <p:nvPr/>
        </p:nvSpPr>
        <p:spPr bwMode="auto">
          <a:xfrm>
            <a:off x="9341876" y="2539001"/>
            <a:ext cx="702352" cy="588827"/>
          </a:xfrm>
          <a:custGeom>
            <a:avLst/>
            <a:gdLst>
              <a:gd name="T0" fmla="*/ 188 w 204"/>
              <a:gd name="T1" fmla="*/ 79 h 171"/>
              <a:gd name="T2" fmla="*/ 188 w 204"/>
              <a:gd name="T3" fmla="*/ 79 h 171"/>
              <a:gd name="T4" fmla="*/ 188 w 204"/>
              <a:gd name="T5" fmla="*/ 79 h 171"/>
              <a:gd name="T6" fmla="*/ 156 w 204"/>
              <a:gd name="T7" fmla="*/ 64 h 171"/>
              <a:gd name="T8" fmla="*/ 147 w 204"/>
              <a:gd name="T9" fmla="*/ 16 h 171"/>
              <a:gd name="T10" fmla="*/ 87 w 204"/>
              <a:gd name="T11" fmla="*/ 16 h 171"/>
              <a:gd name="T12" fmla="*/ 51 w 204"/>
              <a:gd name="T13" fmla="*/ 52 h 171"/>
              <a:gd name="T14" fmla="*/ 51 w 204"/>
              <a:gd name="T15" fmla="*/ 52 h 171"/>
              <a:gd name="T16" fmla="*/ 48 w 204"/>
              <a:gd name="T17" fmla="*/ 52 h 171"/>
              <a:gd name="T18" fmla="*/ 13 w 204"/>
              <a:gd name="T19" fmla="*/ 87 h 171"/>
              <a:gd name="T20" fmla="*/ 0 w 204"/>
              <a:gd name="T21" fmla="*/ 119 h 171"/>
              <a:gd name="T22" fmla="*/ 13 w 204"/>
              <a:gd name="T23" fmla="*/ 150 h 171"/>
              <a:gd name="T24" fmla="*/ 45 w 204"/>
              <a:gd name="T25" fmla="*/ 164 h 171"/>
              <a:gd name="T26" fmla="*/ 76 w 204"/>
              <a:gd name="T27" fmla="*/ 150 h 171"/>
              <a:gd name="T28" fmla="*/ 98 w 204"/>
              <a:gd name="T29" fmla="*/ 129 h 171"/>
              <a:gd name="T30" fmla="*/ 112 w 204"/>
              <a:gd name="T31" fmla="*/ 155 h 171"/>
              <a:gd name="T32" fmla="*/ 112 w 204"/>
              <a:gd name="T33" fmla="*/ 155 h 171"/>
              <a:gd name="T34" fmla="*/ 112 w 204"/>
              <a:gd name="T35" fmla="*/ 155 h 171"/>
              <a:gd name="T36" fmla="*/ 150 w 204"/>
              <a:gd name="T37" fmla="*/ 171 h 171"/>
              <a:gd name="T38" fmla="*/ 204 w 204"/>
              <a:gd name="T39" fmla="*/ 117 h 171"/>
              <a:gd name="T40" fmla="*/ 188 w 204"/>
              <a:gd name="T41" fmla="*/ 79 h 171"/>
              <a:gd name="T42" fmla="*/ 114 w 204"/>
              <a:gd name="T43" fmla="*/ 150 h 171"/>
              <a:gd name="T44" fmla="*/ 101 w 204"/>
              <a:gd name="T45" fmla="*/ 117 h 171"/>
              <a:gd name="T46" fmla="*/ 102 w 204"/>
              <a:gd name="T47" fmla="*/ 106 h 171"/>
              <a:gd name="T48" fmla="*/ 102 w 204"/>
              <a:gd name="T49" fmla="*/ 105 h 171"/>
              <a:gd name="T50" fmla="*/ 115 w 204"/>
              <a:gd name="T51" fmla="*/ 82 h 171"/>
              <a:gd name="T52" fmla="*/ 150 w 204"/>
              <a:gd name="T53" fmla="*/ 68 h 171"/>
              <a:gd name="T54" fmla="*/ 152 w 204"/>
              <a:gd name="T55" fmla="*/ 68 h 171"/>
              <a:gd name="T56" fmla="*/ 152 w 204"/>
              <a:gd name="T57" fmla="*/ 68 h 171"/>
              <a:gd name="T58" fmla="*/ 152 w 204"/>
              <a:gd name="T59" fmla="*/ 68 h 171"/>
              <a:gd name="T60" fmla="*/ 183 w 204"/>
              <a:gd name="T61" fmla="*/ 81 h 171"/>
              <a:gd name="T62" fmla="*/ 114 w 204"/>
              <a:gd name="T63" fmla="*/ 150 h 171"/>
              <a:gd name="T64" fmla="*/ 90 w 204"/>
              <a:gd name="T65" fmla="*/ 20 h 171"/>
              <a:gd name="T66" fmla="*/ 144 w 204"/>
              <a:gd name="T67" fmla="*/ 20 h 171"/>
              <a:gd name="T68" fmla="*/ 151 w 204"/>
              <a:gd name="T69" fmla="*/ 63 h 171"/>
              <a:gd name="T70" fmla="*/ 150 w 204"/>
              <a:gd name="T71" fmla="*/ 63 h 171"/>
              <a:gd name="T72" fmla="*/ 112 w 204"/>
              <a:gd name="T73" fmla="*/ 79 h 171"/>
              <a:gd name="T74" fmla="*/ 99 w 204"/>
              <a:gd name="T75" fmla="*/ 100 h 171"/>
              <a:gd name="T76" fmla="*/ 54 w 204"/>
              <a:gd name="T77" fmla="*/ 56 h 171"/>
              <a:gd name="T78" fmla="*/ 90 w 204"/>
              <a:gd name="T79" fmla="*/ 20 h 171"/>
              <a:gd name="T80" fmla="*/ 73 w 204"/>
              <a:gd name="T81" fmla="*/ 147 h 171"/>
              <a:gd name="T82" fmla="*/ 45 w 204"/>
              <a:gd name="T83" fmla="*/ 159 h 171"/>
              <a:gd name="T84" fmla="*/ 16 w 204"/>
              <a:gd name="T85" fmla="*/ 147 h 171"/>
              <a:gd name="T86" fmla="*/ 16 w 204"/>
              <a:gd name="T87" fmla="*/ 90 h 171"/>
              <a:gd name="T88" fmla="*/ 49 w 204"/>
              <a:gd name="T89" fmla="*/ 57 h 171"/>
              <a:gd name="T90" fmla="*/ 98 w 204"/>
              <a:gd name="T91" fmla="*/ 106 h 171"/>
              <a:gd name="T92" fmla="*/ 96 w 204"/>
              <a:gd name="T93" fmla="*/ 117 h 171"/>
              <a:gd name="T94" fmla="*/ 97 w 204"/>
              <a:gd name="T95" fmla="*/ 124 h 171"/>
              <a:gd name="T96" fmla="*/ 73 w 204"/>
              <a:gd name="T97" fmla="*/ 147 h 171"/>
              <a:gd name="T98" fmla="*/ 150 w 204"/>
              <a:gd name="T99" fmla="*/ 166 h 171"/>
              <a:gd name="T100" fmla="*/ 117 w 204"/>
              <a:gd name="T101" fmla="*/ 153 h 171"/>
              <a:gd name="T102" fmla="*/ 186 w 204"/>
              <a:gd name="T103" fmla="*/ 84 h 171"/>
              <a:gd name="T104" fmla="*/ 199 w 204"/>
              <a:gd name="T105" fmla="*/ 117 h 171"/>
              <a:gd name="T106" fmla="*/ 150 w 204"/>
              <a:gd name="T107" fmla="*/ 166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04" h="171">
                <a:moveTo>
                  <a:pt x="188" y="79"/>
                </a:moveTo>
                <a:cubicBezTo>
                  <a:pt x="188" y="79"/>
                  <a:pt x="188" y="79"/>
                  <a:pt x="188" y="79"/>
                </a:cubicBezTo>
                <a:cubicBezTo>
                  <a:pt x="188" y="79"/>
                  <a:pt x="188" y="79"/>
                  <a:pt x="188" y="79"/>
                </a:cubicBezTo>
                <a:cubicBezTo>
                  <a:pt x="179" y="71"/>
                  <a:pt x="168" y="65"/>
                  <a:pt x="156" y="64"/>
                </a:cubicBezTo>
                <a:cubicBezTo>
                  <a:pt x="163" y="48"/>
                  <a:pt x="159" y="29"/>
                  <a:pt x="147" y="16"/>
                </a:cubicBezTo>
                <a:cubicBezTo>
                  <a:pt x="130" y="0"/>
                  <a:pt x="103" y="0"/>
                  <a:pt x="87" y="16"/>
                </a:cubicBezTo>
                <a:cubicBezTo>
                  <a:pt x="51" y="52"/>
                  <a:pt x="51" y="52"/>
                  <a:pt x="51" y="52"/>
                </a:cubicBezTo>
                <a:cubicBezTo>
                  <a:pt x="51" y="52"/>
                  <a:pt x="51" y="52"/>
                  <a:pt x="51" y="52"/>
                </a:cubicBezTo>
                <a:cubicBezTo>
                  <a:pt x="50" y="51"/>
                  <a:pt x="48" y="51"/>
                  <a:pt x="48" y="52"/>
                </a:cubicBezTo>
                <a:cubicBezTo>
                  <a:pt x="13" y="87"/>
                  <a:pt x="13" y="87"/>
                  <a:pt x="13" y="87"/>
                </a:cubicBezTo>
                <a:cubicBezTo>
                  <a:pt x="4" y="95"/>
                  <a:pt x="0" y="107"/>
                  <a:pt x="0" y="119"/>
                </a:cubicBezTo>
                <a:cubicBezTo>
                  <a:pt x="0" y="131"/>
                  <a:pt x="4" y="142"/>
                  <a:pt x="13" y="150"/>
                </a:cubicBezTo>
                <a:cubicBezTo>
                  <a:pt x="21" y="159"/>
                  <a:pt x="33" y="164"/>
                  <a:pt x="45" y="164"/>
                </a:cubicBezTo>
                <a:cubicBezTo>
                  <a:pt x="57" y="164"/>
                  <a:pt x="68" y="159"/>
                  <a:pt x="76" y="150"/>
                </a:cubicBezTo>
                <a:cubicBezTo>
                  <a:pt x="98" y="129"/>
                  <a:pt x="98" y="129"/>
                  <a:pt x="98" y="129"/>
                </a:cubicBezTo>
                <a:cubicBezTo>
                  <a:pt x="100" y="139"/>
                  <a:pt x="105" y="148"/>
                  <a:pt x="112" y="155"/>
                </a:cubicBezTo>
                <a:cubicBezTo>
                  <a:pt x="112" y="155"/>
                  <a:pt x="112" y="155"/>
                  <a:pt x="112" y="155"/>
                </a:cubicBezTo>
                <a:cubicBezTo>
                  <a:pt x="112" y="155"/>
                  <a:pt x="112" y="155"/>
                  <a:pt x="112" y="155"/>
                </a:cubicBezTo>
                <a:cubicBezTo>
                  <a:pt x="122" y="165"/>
                  <a:pt x="135" y="171"/>
                  <a:pt x="150" y="171"/>
                </a:cubicBezTo>
                <a:cubicBezTo>
                  <a:pt x="180" y="171"/>
                  <a:pt x="204" y="147"/>
                  <a:pt x="204" y="117"/>
                </a:cubicBezTo>
                <a:cubicBezTo>
                  <a:pt x="204" y="102"/>
                  <a:pt x="198" y="89"/>
                  <a:pt x="188" y="79"/>
                </a:cubicBezTo>
                <a:close/>
                <a:moveTo>
                  <a:pt x="114" y="150"/>
                </a:moveTo>
                <a:cubicBezTo>
                  <a:pt x="106" y="141"/>
                  <a:pt x="101" y="130"/>
                  <a:pt x="101" y="117"/>
                </a:cubicBezTo>
                <a:cubicBezTo>
                  <a:pt x="101" y="113"/>
                  <a:pt x="101" y="109"/>
                  <a:pt x="102" y="106"/>
                </a:cubicBezTo>
                <a:cubicBezTo>
                  <a:pt x="102" y="105"/>
                  <a:pt x="102" y="105"/>
                  <a:pt x="102" y="105"/>
                </a:cubicBezTo>
                <a:cubicBezTo>
                  <a:pt x="105" y="97"/>
                  <a:pt x="109" y="89"/>
                  <a:pt x="115" y="82"/>
                </a:cubicBezTo>
                <a:cubicBezTo>
                  <a:pt x="125" y="73"/>
                  <a:pt x="137" y="68"/>
                  <a:pt x="150" y="68"/>
                </a:cubicBezTo>
                <a:cubicBezTo>
                  <a:pt x="151" y="68"/>
                  <a:pt x="151" y="68"/>
                  <a:pt x="152" y="68"/>
                </a:cubicBezTo>
                <a:cubicBezTo>
                  <a:pt x="152" y="68"/>
                  <a:pt x="152" y="68"/>
                  <a:pt x="152" y="68"/>
                </a:cubicBezTo>
                <a:cubicBezTo>
                  <a:pt x="152" y="68"/>
                  <a:pt x="152" y="68"/>
                  <a:pt x="152" y="68"/>
                </a:cubicBezTo>
                <a:cubicBezTo>
                  <a:pt x="164" y="69"/>
                  <a:pt x="175" y="73"/>
                  <a:pt x="183" y="81"/>
                </a:cubicBezTo>
                <a:lnTo>
                  <a:pt x="114" y="150"/>
                </a:lnTo>
                <a:close/>
                <a:moveTo>
                  <a:pt x="90" y="20"/>
                </a:moveTo>
                <a:cubicBezTo>
                  <a:pt x="105" y="5"/>
                  <a:pt x="129" y="5"/>
                  <a:pt x="144" y="20"/>
                </a:cubicBezTo>
                <a:cubicBezTo>
                  <a:pt x="155" y="31"/>
                  <a:pt x="158" y="49"/>
                  <a:pt x="151" y="63"/>
                </a:cubicBezTo>
                <a:cubicBezTo>
                  <a:pt x="150" y="63"/>
                  <a:pt x="150" y="63"/>
                  <a:pt x="150" y="63"/>
                </a:cubicBezTo>
                <a:cubicBezTo>
                  <a:pt x="136" y="63"/>
                  <a:pt x="122" y="69"/>
                  <a:pt x="112" y="79"/>
                </a:cubicBezTo>
                <a:cubicBezTo>
                  <a:pt x="106" y="85"/>
                  <a:pt x="102" y="92"/>
                  <a:pt x="99" y="100"/>
                </a:cubicBezTo>
                <a:cubicBezTo>
                  <a:pt x="54" y="56"/>
                  <a:pt x="54" y="56"/>
                  <a:pt x="54" y="56"/>
                </a:cubicBezTo>
                <a:lnTo>
                  <a:pt x="90" y="20"/>
                </a:lnTo>
                <a:close/>
                <a:moveTo>
                  <a:pt x="73" y="147"/>
                </a:moveTo>
                <a:cubicBezTo>
                  <a:pt x="66" y="155"/>
                  <a:pt x="55" y="159"/>
                  <a:pt x="45" y="159"/>
                </a:cubicBezTo>
                <a:cubicBezTo>
                  <a:pt x="34" y="159"/>
                  <a:pt x="24" y="155"/>
                  <a:pt x="16" y="147"/>
                </a:cubicBezTo>
                <a:cubicBezTo>
                  <a:pt x="1" y="131"/>
                  <a:pt x="1" y="106"/>
                  <a:pt x="16" y="90"/>
                </a:cubicBezTo>
                <a:cubicBezTo>
                  <a:pt x="49" y="57"/>
                  <a:pt x="49" y="57"/>
                  <a:pt x="49" y="57"/>
                </a:cubicBezTo>
                <a:cubicBezTo>
                  <a:pt x="98" y="106"/>
                  <a:pt x="98" y="106"/>
                  <a:pt x="98" y="106"/>
                </a:cubicBezTo>
                <a:cubicBezTo>
                  <a:pt x="97" y="109"/>
                  <a:pt x="96" y="113"/>
                  <a:pt x="96" y="117"/>
                </a:cubicBezTo>
                <a:cubicBezTo>
                  <a:pt x="96" y="119"/>
                  <a:pt x="96" y="121"/>
                  <a:pt x="97" y="124"/>
                </a:cubicBezTo>
                <a:lnTo>
                  <a:pt x="73" y="147"/>
                </a:lnTo>
                <a:close/>
                <a:moveTo>
                  <a:pt x="150" y="166"/>
                </a:moveTo>
                <a:cubicBezTo>
                  <a:pt x="137" y="166"/>
                  <a:pt x="126" y="161"/>
                  <a:pt x="117" y="153"/>
                </a:cubicBezTo>
                <a:cubicBezTo>
                  <a:pt x="186" y="84"/>
                  <a:pt x="186" y="84"/>
                  <a:pt x="186" y="84"/>
                </a:cubicBezTo>
                <a:cubicBezTo>
                  <a:pt x="194" y="93"/>
                  <a:pt x="199" y="104"/>
                  <a:pt x="199" y="117"/>
                </a:cubicBezTo>
                <a:cubicBezTo>
                  <a:pt x="199" y="144"/>
                  <a:pt x="177" y="166"/>
                  <a:pt x="150" y="16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3200">
              <a:solidFill>
                <a:srgbClr val="FFFFFF"/>
              </a:solidFill>
            </a:endParaRPr>
          </a:p>
        </p:txBody>
      </p:sp>
      <p:grpSp>
        <p:nvGrpSpPr>
          <p:cNvPr id="82" name="Group 61"/>
          <p:cNvGrpSpPr>
            <a:grpSpLocks noChangeAspect="1"/>
          </p:cNvGrpSpPr>
          <p:nvPr/>
        </p:nvGrpSpPr>
        <p:grpSpPr>
          <a:xfrm>
            <a:off x="2177371" y="2440672"/>
            <a:ext cx="639435" cy="679099"/>
            <a:chOff x="476250" y="5167313"/>
            <a:chExt cx="1484313" cy="1576387"/>
          </a:xfrm>
        </p:grpSpPr>
        <p:sp>
          <p:nvSpPr>
            <p:cNvPr id="83" name="Freeform 13"/>
            <p:cNvSpPr>
              <a:spLocks noEditPoints="1"/>
            </p:cNvSpPr>
            <p:nvPr/>
          </p:nvSpPr>
          <p:spPr bwMode="auto">
            <a:xfrm>
              <a:off x="476250" y="5167313"/>
              <a:ext cx="1484313" cy="1576387"/>
            </a:xfrm>
            <a:custGeom>
              <a:avLst/>
              <a:gdLst>
                <a:gd name="T0" fmla="*/ 177 w 185"/>
                <a:gd name="T1" fmla="*/ 153 h 196"/>
                <a:gd name="T2" fmla="*/ 123 w 185"/>
                <a:gd name="T3" fmla="*/ 42 h 196"/>
                <a:gd name="T4" fmla="*/ 123 w 185"/>
                <a:gd name="T5" fmla="*/ 23 h 196"/>
                <a:gd name="T6" fmla="*/ 130 w 185"/>
                <a:gd name="T7" fmla="*/ 23 h 196"/>
                <a:gd name="T8" fmla="*/ 133 w 185"/>
                <a:gd name="T9" fmla="*/ 21 h 196"/>
                <a:gd name="T10" fmla="*/ 133 w 185"/>
                <a:gd name="T11" fmla="*/ 2 h 196"/>
                <a:gd name="T12" fmla="*/ 130 w 185"/>
                <a:gd name="T13" fmla="*/ 0 h 196"/>
                <a:gd name="T14" fmla="*/ 53 w 185"/>
                <a:gd name="T15" fmla="*/ 0 h 196"/>
                <a:gd name="T16" fmla="*/ 51 w 185"/>
                <a:gd name="T17" fmla="*/ 2 h 196"/>
                <a:gd name="T18" fmla="*/ 51 w 185"/>
                <a:gd name="T19" fmla="*/ 21 h 196"/>
                <a:gd name="T20" fmla="*/ 53 w 185"/>
                <a:gd name="T21" fmla="*/ 23 h 196"/>
                <a:gd name="T22" fmla="*/ 62 w 185"/>
                <a:gd name="T23" fmla="*/ 23 h 196"/>
                <a:gd name="T24" fmla="*/ 62 w 185"/>
                <a:gd name="T25" fmla="*/ 42 h 196"/>
                <a:gd name="T26" fmla="*/ 8 w 185"/>
                <a:gd name="T27" fmla="*/ 153 h 196"/>
                <a:gd name="T28" fmla="*/ 5 w 185"/>
                <a:gd name="T29" fmla="*/ 188 h 196"/>
                <a:gd name="T30" fmla="*/ 24 w 185"/>
                <a:gd name="T31" fmla="*/ 196 h 196"/>
                <a:gd name="T32" fmla="*/ 162 w 185"/>
                <a:gd name="T33" fmla="*/ 196 h 196"/>
                <a:gd name="T34" fmla="*/ 180 w 185"/>
                <a:gd name="T35" fmla="*/ 188 h 196"/>
                <a:gd name="T36" fmla="*/ 177 w 185"/>
                <a:gd name="T37" fmla="*/ 153 h 196"/>
                <a:gd name="T38" fmla="*/ 55 w 185"/>
                <a:gd name="T39" fmla="*/ 4 h 196"/>
                <a:gd name="T40" fmla="*/ 128 w 185"/>
                <a:gd name="T41" fmla="*/ 4 h 196"/>
                <a:gd name="T42" fmla="*/ 128 w 185"/>
                <a:gd name="T43" fmla="*/ 18 h 196"/>
                <a:gd name="T44" fmla="*/ 121 w 185"/>
                <a:gd name="T45" fmla="*/ 18 h 196"/>
                <a:gd name="T46" fmla="*/ 65 w 185"/>
                <a:gd name="T47" fmla="*/ 18 h 196"/>
                <a:gd name="T48" fmla="*/ 55 w 185"/>
                <a:gd name="T49" fmla="*/ 18 h 196"/>
                <a:gd name="T50" fmla="*/ 55 w 185"/>
                <a:gd name="T51" fmla="*/ 4 h 196"/>
                <a:gd name="T52" fmla="*/ 176 w 185"/>
                <a:gd name="T53" fmla="*/ 185 h 196"/>
                <a:gd name="T54" fmla="*/ 162 w 185"/>
                <a:gd name="T55" fmla="*/ 191 h 196"/>
                <a:gd name="T56" fmla="*/ 24 w 185"/>
                <a:gd name="T57" fmla="*/ 191 h 196"/>
                <a:gd name="T58" fmla="*/ 9 w 185"/>
                <a:gd name="T59" fmla="*/ 185 h 196"/>
                <a:gd name="T60" fmla="*/ 13 w 185"/>
                <a:gd name="T61" fmla="*/ 155 h 196"/>
                <a:gd name="T62" fmla="*/ 67 w 185"/>
                <a:gd name="T63" fmla="*/ 44 h 196"/>
                <a:gd name="T64" fmla="*/ 67 w 185"/>
                <a:gd name="T65" fmla="*/ 43 h 196"/>
                <a:gd name="T66" fmla="*/ 67 w 185"/>
                <a:gd name="T67" fmla="*/ 23 h 196"/>
                <a:gd name="T68" fmla="*/ 118 w 185"/>
                <a:gd name="T69" fmla="*/ 23 h 196"/>
                <a:gd name="T70" fmla="*/ 118 w 185"/>
                <a:gd name="T71" fmla="*/ 43 h 196"/>
                <a:gd name="T72" fmla="*/ 119 w 185"/>
                <a:gd name="T73" fmla="*/ 44 h 196"/>
                <a:gd name="T74" fmla="*/ 173 w 185"/>
                <a:gd name="T75" fmla="*/ 155 h 196"/>
                <a:gd name="T76" fmla="*/ 176 w 185"/>
                <a:gd name="T77" fmla="*/ 185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85" h="196">
                  <a:moveTo>
                    <a:pt x="177" y="153"/>
                  </a:moveTo>
                  <a:cubicBezTo>
                    <a:pt x="123" y="42"/>
                    <a:pt x="123" y="42"/>
                    <a:pt x="123" y="42"/>
                  </a:cubicBezTo>
                  <a:cubicBezTo>
                    <a:pt x="123" y="23"/>
                    <a:pt x="123" y="23"/>
                    <a:pt x="123" y="23"/>
                  </a:cubicBezTo>
                  <a:cubicBezTo>
                    <a:pt x="130" y="23"/>
                    <a:pt x="130" y="23"/>
                    <a:pt x="130" y="23"/>
                  </a:cubicBezTo>
                  <a:cubicBezTo>
                    <a:pt x="132" y="23"/>
                    <a:pt x="133" y="22"/>
                    <a:pt x="133" y="21"/>
                  </a:cubicBezTo>
                  <a:cubicBezTo>
                    <a:pt x="133" y="2"/>
                    <a:pt x="133" y="2"/>
                    <a:pt x="133" y="2"/>
                  </a:cubicBezTo>
                  <a:cubicBezTo>
                    <a:pt x="133" y="1"/>
                    <a:pt x="132" y="0"/>
                    <a:pt x="130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2" y="0"/>
                    <a:pt x="51" y="1"/>
                    <a:pt x="51" y="2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1" y="22"/>
                    <a:pt x="52" y="23"/>
                    <a:pt x="53" y="23"/>
                  </a:cubicBezTo>
                  <a:cubicBezTo>
                    <a:pt x="62" y="23"/>
                    <a:pt x="62" y="23"/>
                    <a:pt x="62" y="23"/>
                  </a:cubicBezTo>
                  <a:cubicBezTo>
                    <a:pt x="62" y="42"/>
                    <a:pt x="62" y="42"/>
                    <a:pt x="62" y="42"/>
                  </a:cubicBezTo>
                  <a:cubicBezTo>
                    <a:pt x="8" y="153"/>
                    <a:pt x="8" y="153"/>
                    <a:pt x="8" y="153"/>
                  </a:cubicBezTo>
                  <a:cubicBezTo>
                    <a:pt x="1" y="169"/>
                    <a:pt x="0" y="181"/>
                    <a:pt x="5" y="188"/>
                  </a:cubicBezTo>
                  <a:cubicBezTo>
                    <a:pt x="9" y="193"/>
                    <a:pt x="15" y="196"/>
                    <a:pt x="24" y="196"/>
                  </a:cubicBezTo>
                  <a:cubicBezTo>
                    <a:pt x="162" y="196"/>
                    <a:pt x="162" y="196"/>
                    <a:pt x="162" y="196"/>
                  </a:cubicBezTo>
                  <a:cubicBezTo>
                    <a:pt x="171" y="196"/>
                    <a:pt x="177" y="193"/>
                    <a:pt x="180" y="188"/>
                  </a:cubicBezTo>
                  <a:cubicBezTo>
                    <a:pt x="185" y="181"/>
                    <a:pt x="184" y="169"/>
                    <a:pt x="177" y="153"/>
                  </a:cubicBezTo>
                  <a:close/>
                  <a:moveTo>
                    <a:pt x="55" y="4"/>
                  </a:moveTo>
                  <a:cubicBezTo>
                    <a:pt x="128" y="4"/>
                    <a:pt x="128" y="4"/>
                    <a:pt x="128" y="4"/>
                  </a:cubicBezTo>
                  <a:cubicBezTo>
                    <a:pt x="128" y="18"/>
                    <a:pt x="128" y="18"/>
                    <a:pt x="128" y="18"/>
                  </a:cubicBezTo>
                  <a:cubicBezTo>
                    <a:pt x="121" y="18"/>
                    <a:pt x="121" y="18"/>
                    <a:pt x="121" y="18"/>
                  </a:cubicBezTo>
                  <a:cubicBezTo>
                    <a:pt x="65" y="18"/>
                    <a:pt x="65" y="18"/>
                    <a:pt x="65" y="18"/>
                  </a:cubicBezTo>
                  <a:cubicBezTo>
                    <a:pt x="55" y="18"/>
                    <a:pt x="55" y="18"/>
                    <a:pt x="55" y="18"/>
                  </a:cubicBezTo>
                  <a:lnTo>
                    <a:pt x="55" y="4"/>
                  </a:lnTo>
                  <a:close/>
                  <a:moveTo>
                    <a:pt x="176" y="185"/>
                  </a:moveTo>
                  <a:cubicBezTo>
                    <a:pt x="174" y="189"/>
                    <a:pt x="169" y="191"/>
                    <a:pt x="162" y="191"/>
                  </a:cubicBezTo>
                  <a:cubicBezTo>
                    <a:pt x="24" y="191"/>
                    <a:pt x="24" y="191"/>
                    <a:pt x="24" y="191"/>
                  </a:cubicBezTo>
                  <a:cubicBezTo>
                    <a:pt x="16" y="191"/>
                    <a:pt x="12" y="189"/>
                    <a:pt x="9" y="185"/>
                  </a:cubicBezTo>
                  <a:cubicBezTo>
                    <a:pt x="5" y="180"/>
                    <a:pt x="7" y="169"/>
                    <a:pt x="13" y="155"/>
                  </a:cubicBezTo>
                  <a:cubicBezTo>
                    <a:pt x="67" y="44"/>
                    <a:pt x="67" y="44"/>
                    <a:pt x="67" y="44"/>
                  </a:cubicBezTo>
                  <a:cubicBezTo>
                    <a:pt x="67" y="44"/>
                    <a:pt x="67" y="43"/>
                    <a:pt x="67" y="43"/>
                  </a:cubicBezTo>
                  <a:cubicBezTo>
                    <a:pt x="67" y="23"/>
                    <a:pt x="67" y="23"/>
                    <a:pt x="67" y="23"/>
                  </a:cubicBezTo>
                  <a:cubicBezTo>
                    <a:pt x="118" y="23"/>
                    <a:pt x="118" y="23"/>
                    <a:pt x="118" y="23"/>
                  </a:cubicBezTo>
                  <a:cubicBezTo>
                    <a:pt x="118" y="43"/>
                    <a:pt x="118" y="43"/>
                    <a:pt x="118" y="43"/>
                  </a:cubicBezTo>
                  <a:cubicBezTo>
                    <a:pt x="118" y="43"/>
                    <a:pt x="118" y="44"/>
                    <a:pt x="119" y="44"/>
                  </a:cubicBezTo>
                  <a:cubicBezTo>
                    <a:pt x="173" y="155"/>
                    <a:pt x="173" y="155"/>
                    <a:pt x="173" y="155"/>
                  </a:cubicBezTo>
                  <a:cubicBezTo>
                    <a:pt x="179" y="169"/>
                    <a:pt x="180" y="180"/>
                    <a:pt x="176" y="18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solidFill>
                  <a:srgbClr val="FFFFFF"/>
                </a:solidFill>
              </a:endParaRPr>
            </a:p>
          </p:txBody>
        </p:sp>
        <p:sp>
          <p:nvSpPr>
            <p:cNvPr id="84" name="Freeform 14"/>
            <p:cNvSpPr>
              <a:spLocks noEditPoints="1"/>
            </p:cNvSpPr>
            <p:nvPr/>
          </p:nvSpPr>
          <p:spPr bwMode="auto">
            <a:xfrm>
              <a:off x="812800" y="5770563"/>
              <a:ext cx="811213" cy="812800"/>
            </a:xfrm>
            <a:custGeom>
              <a:avLst/>
              <a:gdLst>
                <a:gd name="T0" fmla="*/ 99 w 101"/>
                <a:gd name="T1" fmla="*/ 35 h 101"/>
                <a:gd name="T2" fmla="*/ 99 w 101"/>
                <a:gd name="T3" fmla="*/ 35 h 101"/>
                <a:gd name="T4" fmla="*/ 99 w 101"/>
                <a:gd name="T5" fmla="*/ 35 h 101"/>
                <a:gd name="T6" fmla="*/ 99 w 101"/>
                <a:gd name="T7" fmla="*/ 35 h 101"/>
                <a:gd name="T8" fmla="*/ 98 w 101"/>
                <a:gd name="T9" fmla="*/ 35 h 101"/>
                <a:gd name="T10" fmla="*/ 98 w 101"/>
                <a:gd name="T11" fmla="*/ 35 h 101"/>
                <a:gd name="T12" fmla="*/ 98 w 101"/>
                <a:gd name="T13" fmla="*/ 34 h 101"/>
                <a:gd name="T14" fmla="*/ 98 w 101"/>
                <a:gd name="T15" fmla="*/ 34 h 101"/>
                <a:gd name="T16" fmla="*/ 98 w 101"/>
                <a:gd name="T17" fmla="*/ 34 h 101"/>
                <a:gd name="T18" fmla="*/ 98 w 101"/>
                <a:gd name="T19" fmla="*/ 34 h 101"/>
                <a:gd name="T20" fmla="*/ 97 w 101"/>
                <a:gd name="T21" fmla="*/ 34 h 101"/>
                <a:gd name="T22" fmla="*/ 97 w 101"/>
                <a:gd name="T23" fmla="*/ 34 h 101"/>
                <a:gd name="T24" fmla="*/ 96 w 101"/>
                <a:gd name="T25" fmla="*/ 34 h 101"/>
                <a:gd name="T26" fmla="*/ 74 w 101"/>
                <a:gd name="T27" fmla="*/ 40 h 101"/>
                <a:gd name="T28" fmla="*/ 51 w 101"/>
                <a:gd name="T29" fmla="*/ 0 h 101"/>
                <a:gd name="T30" fmla="*/ 26 w 101"/>
                <a:gd name="T31" fmla="*/ 39 h 101"/>
                <a:gd name="T32" fmla="*/ 6 w 101"/>
                <a:gd name="T33" fmla="*/ 34 h 101"/>
                <a:gd name="T34" fmla="*/ 6 w 101"/>
                <a:gd name="T35" fmla="*/ 33 h 101"/>
                <a:gd name="T36" fmla="*/ 3 w 101"/>
                <a:gd name="T37" fmla="*/ 35 h 101"/>
                <a:gd name="T38" fmla="*/ 3 w 101"/>
                <a:gd name="T39" fmla="*/ 35 h 101"/>
                <a:gd name="T40" fmla="*/ 3 w 101"/>
                <a:gd name="T41" fmla="*/ 35 h 101"/>
                <a:gd name="T42" fmla="*/ 0 w 101"/>
                <a:gd name="T43" fmla="*/ 50 h 101"/>
                <a:gd name="T44" fmla="*/ 51 w 101"/>
                <a:gd name="T45" fmla="*/ 101 h 101"/>
                <a:gd name="T46" fmla="*/ 101 w 101"/>
                <a:gd name="T47" fmla="*/ 50 h 101"/>
                <a:gd name="T48" fmla="*/ 99 w 101"/>
                <a:gd name="T49" fmla="*/ 35 h 101"/>
                <a:gd name="T50" fmla="*/ 99 w 101"/>
                <a:gd name="T51" fmla="*/ 35 h 101"/>
                <a:gd name="T52" fmla="*/ 51 w 101"/>
                <a:gd name="T53" fmla="*/ 5 h 101"/>
                <a:gd name="T54" fmla="*/ 70 w 101"/>
                <a:gd name="T55" fmla="*/ 42 h 101"/>
                <a:gd name="T56" fmla="*/ 52 w 101"/>
                <a:gd name="T57" fmla="*/ 60 h 101"/>
                <a:gd name="T58" fmla="*/ 31 w 101"/>
                <a:gd name="T59" fmla="*/ 41 h 101"/>
                <a:gd name="T60" fmla="*/ 51 w 101"/>
                <a:gd name="T61" fmla="*/ 5 h 101"/>
                <a:gd name="T62" fmla="*/ 5 w 101"/>
                <a:gd name="T63" fmla="*/ 50 h 101"/>
                <a:gd name="T64" fmla="*/ 7 w 101"/>
                <a:gd name="T65" fmla="*/ 38 h 101"/>
                <a:gd name="T66" fmla="*/ 49 w 101"/>
                <a:gd name="T67" fmla="*/ 64 h 101"/>
                <a:gd name="T68" fmla="*/ 41 w 101"/>
                <a:gd name="T69" fmla="*/ 93 h 101"/>
                <a:gd name="T70" fmla="*/ 41 w 101"/>
                <a:gd name="T71" fmla="*/ 95 h 101"/>
                <a:gd name="T72" fmla="*/ 5 w 101"/>
                <a:gd name="T73" fmla="*/ 50 h 101"/>
                <a:gd name="T74" fmla="*/ 51 w 101"/>
                <a:gd name="T75" fmla="*/ 96 h 101"/>
                <a:gd name="T76" fmla="*/ 46 w 101"/>
                <a:gd name="T77" fmla="*/ 96 h 101"/>
                <a:gd name="T78" fmla="*/ 46 w 101"/>
                <a:gd name="T79" fmla="*/ 93 h 101"/>
                <a:gd name="T80" fmla="*/ 95 w 101"/>
                <a:gd name="T81" fmla="*/ 39 h 101"/>
                <a:gd name="T82" fmla="*/ 96 w 101"/>
                <a:gd name="T83" fmla="*/ 50 h 101"/>
                <a:gd name="T84" fmla="*/ 51 w 101"/>
                <a:gd name="T85" fmla="*/ 9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1" h="101">
                  <a:moveTo>
                    <a:pt x="99" y="35"/>
                  </a:move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8" y="35"/>
                    <a:pt x="98" y="35"/>
                    <a:pt x="98" y="35"/>
                  </a:cubicBezTo>
                  <a:cubicBezTo>
                    <a:pt x="98" y="35"/>
                    <a:pt x="98" y="35"/>
                    <a:pt x="98" y="35"/>
                  </a:cubicBezTo>
                  <a:cubicBezTo>
                    <a:pt x="98" y="34"/>
                    <a:pt x="98" y="34"/>
                    <a:pt x="98" y="34"/>
                  </a:cubicBezTo>
                  <a:cubicBezTo>
                    <a:pt x="98" y="34"/>
                    <a:pt x="98" y="34"/>
                    <a:pt x="98" y="34"/>
                  </a:cubicBezTo>
                  <a:cubicBezTo>
                    <a:pt x="98" y="34"/>
                    <a:pt x="98" y="34"/>
                    <a:pt x="98" y="34"/>
                  </a:cubicBezTo>
                  <a:cubicBezTo>
                    <a:pt x="98" y="34"/>
                    <a:pt x="98" y="34"/>
                    <a:pt x="98" y="34"/>
                  </a:cubicBezTo>
                  <a:cubicBezTo>
                    <a:pt x="97" y="34"/>
                    <a:pt x="97" y="34"/>
                    <a:pt x="97" y="34"/>
                  </a:cubicBezTo>
                  <a:cubicBezTo>
                    <a:pt x="97" y="34"/>
                    <a:pt x="97" y="34"/>
                    <a:pt x="97" y="34"/>
                  </a:cubicBezTo>
                  <a:cubicBezTo>
                    <a:pt x="97" y="34"/>
                    <a:pt x="96" y="34"/>
                    <a:pt x="96" y="34"/>
                  </a:cubicBezTo>
                  <a:cubicBezTo>
                    <a:pt x="88" y="34"/>
                    <a:pt x="81" y="36"/>
                    <a:pt x="74" y="40"/>
                  </a:cubicBezTo>
                  <a:cubicBezTo>
                    <a:pt x="69" y="17"/>
                    <a:pt x="56" y="0"/>
                    <a:pt x="51" y="0"/>
                  </a:cubicBezTo>
                  <a:cubicBezTo>
                    <a:pt x="46" y="0"/>
                    <a:pt x="30" y="15"/>
                    <a:pt x="26" y="39"/>
                  </a:cubicBezTo>
                  <a:cubicBezTo>
                    <a:pt x="20" y="36"/>
                    <a:pt x="13" y="34"/>
                    <a:pt x="6" y="34"/>
                  </a:cubicBezTo>
                  <a:cubicBezTo>
                    <a:pt x="6" y="33"/>
                    <a:pt x="6" y="33"/>
                    <a:pt x="6" y="33"/>
                  </a:cubicBezTo>
                  <a:cubicBezTo>
                    <a:pt x="5" y="33"/>
                    <a:pt x="3" y="34"/>
                    <a:pt x="3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1" y="40"/>
                    <a:pt x="0" y="45"/>
                    <a:pt x="0" y="50"/>
                  </a:cubicBezTo>
                  <a:cubicBezTo>
                    <a:pt x="0" y="78"/>
                    <a:pt x="23" y="101"/>
                    <a:pt x="51" y="101"/>
                  </a:cubicBezTo>
                  <a:cubicBezTo>
                    <a:pt x="78" y="101"/>
                    <a:pt x="101" y="78"/>
                    <a:pt x="101" y="50"/>
                  </a:cubicBezTo>
                  <a:cubicBezTo>
                    <a:pt x="101" y="45"/>
                    <a:pt x="100" y="40"/>
                    <a:pt x="99" y="35"/>
                  </a:cubicBezTo>
                  <a:cubicBezTo>
                    <a:pt x="99" y="35"/>
                    <a:pt x="99" y="35"/>
                    <a:pt x="99" y="35"/>
                  </a:cubicBezTo>
                  <a:close/>
                  <a:moveTo>
                    <a:pt x="51" y="5"/>
                  </a:moveTo>
                  <a:cubicBezTo>
                    <a:pt x="53" y="6"/>
                    <a:pt x="66" y="20"/>
                    <a:pt x="70" y="42"/>
                  </a:cubicBezTo>
                  <a:cubicBezTo>
                    <a:pt x="63" y="47"/>
                    <a:pt x="57" y="53"/>
                    <a:pt x="52" y="60"/>
                  </a:cubicBezTo>
                  <a:cubicBezTo>
                    <a:pt x="46" y="52"/>
                    <a:pt x="39" y="45"/>
                    <a:pt x="31" y="41"/>
                  </a:cubicBezTo>
                  <a:cubicBezTo>
                    <a:pt x="34" y="19"/>
                    <a:pt x="48" y="5"/>
                    <a:pt x="51" y="5"/>
                  </a:cubicBezTo>
                  <a:close/>
                  <a:moveTo>
                    <a:pt x="5" y="50"/>
                  </a:moveTo>
                  <a:cubicBezTo>
                    <a:pt x="5" y="46"/>
                    <a:pt x="6" y="42"/>
                    <a:pt x="7" y="38"/>
                  </a:cubicBezTo>
                  <a:cubicBezTo>
                    <a:pt x="24" y="40"/>
                    <a:pt x="40" y="49"/>
                    <a:pt x="49" y="64"/>
                  </a:cubicBezTo>
                  <a:cubicBezTo>
                    <a:pt x="44" y="73"/>
                    <a:pt x="41" y="83"/>
                    <a:pt x="41" y="93"/>
                  </a:cubicBezTo>
                  <a:cubicBezTo>
                    <a:pt x="41" y="94"/>
                    <a:pt x="41" y="94"/>
                    <a:pt x="41" y="95"/>
                  </a:cubicBezTo>
                  <a:cubicBezTo>
                    <a:pt x="21" y="91"/>
                    <a:pt x="5" y="72"/>
                    <a:pt x="5" y="50"/>
                  </a:cubicBezTo>
                  <a:close/>
                  <a:moveTo>
                    <a:pt x="51" y="96"/>
                  </a:moveTo>
                  <a:cubicBezTo>
                    <a:pt x="49" y="96"/>
                    <a:pt x="48" y="96"/>
                    <a:pt x="46" y="96"/>
                  </a:cubicBezTo>
                  <a:cubicBezTo>
                    <a:pt x="46" y="95"/>
                    <a:pt x="46" y="94"/>
                    <a:pt x="46" y="93"/>
                  </a:cubicBezTo>
                  <a:cubicBezTo>
                    <a:pt x="46" y="65"/>
                    <a:pt x="67" y="42"/>
                    <a:pt x="95" y="39"/>
                  </a:cubicBezTo>
                  <a:cubicBezTo>
                    <a:pt x="96" y="42"/>
                    <a:pt x="96" y="46"/>
                    <a:pt x="96" y="50"/>
                  </a:cubicBezTo>
                  <a:cubicBezTo>
                    <a:pt x="96" y="75"/>
                    <a:pt x="76" y="96"/>
                    <a:pt x="51" y="9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solidFill>
                  <a:srgbClr val="FFFFFF"/>
                </a:solidFill>
              </a:endParaRPr>
            </a:p>
          </p:txBody>
        </p:sp>
      </p:grpSp>
      <p:grpSp>
        <p:nvGrpSpPr>
          <p:cNvPr id="85" name="Group 59"/>
          <p:cNvGrpSpPr>
            <a:grpSpLocks noChangeAspect="1"/>
          </p:cNvGrpSpPr>
          <p:nvPr/>
        </p:nvGrpSpPr>
        <p:grpSpPr>
          <a:xfrm>
            <a:off x="6920392" y="2372883"/>
            <a:ext cx="778264" cy="741333"/>
            <a:chOff x="6705600" y="5022850"/>
            <a:chExt cx="1806575" cy="1720850"/>
          </a:xfrm>
        </p:grpSpPr>
        <p:sp>
          <p:nvSpPr>
            <p:cNvPr id="86" name="Freeform 15"/>
            <p:cNvSpPr>
              <a:spLocks noEditPoints="1"/>
            </p:cNvSpPr>
            <p:nvPr/>
          </p:nvSpPr>
          <p:spPr bwMode="auto">
            <a:xfrm>
              <a:off x="6705600" y="5248275"/>
              <a:ext cx="1806575" cy="1495425"/>
            </a:xfrm>
            <a:custGeom>
              <a:avLst/>
              <a:gdLst>
                <a:gd name="T0" fmla="*/ 225 w 225"/>
                <a:gd name="T1" fmla="*/ 102 h 186"/>
                <a:gd name="T2" fmla="*/ 225 w 225"/>
                <a:gd name="T3" fmla="*/ 101 h 186"/>
                <a:gd name="T4" fmla="*/ 172 w 225"/>
                <a:gd name="T5" fmla="*/ 33 h 186"/>
                <a:gd name="T6" fmla="*/ 124 w 225"/>
                <a:gd name="T7" fmla="*/ 16 h 186"/>
                <a:gd name="T8" fmla="*/ 93 w 225"/>
                <a:gd name="T9" fmla="*/ 16 h 186"/>
                <a:gd name="T10" fmla="*/ 2 w 225"/>
                <a:gd name="T11" fmla="*/ 33 h 186"/>
                <a:gd name="T12" fmla="*/ 0 w 225"/>
                <a:gd name="T13" fmla="*/ 159 h 186"/>
                <a:gd name="T14" fmla="*/ 29 w 225"/>
                <a:gd name="T15" fmla="*/ 162 h 186"/>
                <a:gd name="T16" fmla="*/ 83 w 225"/>
                <a:gd name="T17" fmla="*/ 162 h 186"/>
                <a:gd name="T18" fmla="*/ 170 w 225"/>
                <a:gd name="T19" fmla="*/ 186 h 186"/>
                <a:gd name="T20" fmla="*/ 223 w 225"/>
                <a:gd name="T21" fmla="*/ 162 h 186"/>
                <a:gd name="T22" fmla="*/ 225 w 225"/>
                <a:gd name="T23" fmla="*/ 102 h 186"/>
                <a:gd name="T24" fmla="*/ 218 w 225"/>
                <a:gd name="T25" fmla="*/ 100 h 186"/>
                <a:gd name="T26" fmla="*/ 153 w 225"/>
                <a:gd name="T27" fmla="*/ 54 h 186"/>
                <a:gd name="T28" fmla="*/ 218 w 225"/>
                <a:gd name="T29" fmla="*/ 100 h 186"/>
                <a:gd name="T30" fmla="*/ 109 w 225"/>
                <a:gd name="T31" fmla="*/ 5 h 186"/>
                <a:gd name="T32" fmla="*/ 120 w 225"/>
                <a:gd name="T33" fmla="*/ 33 h 186"/>
                <a:gd name="T34" fmla="*/ 98 w 225"/>
                <a:gd name="T35" fmla="*/ 16 h 186"/>
                <a:gd name="T36" fmla="*/ 33 w 225"/>
                <a:gd name="T37" fmla="*/ 159 h 186"/>
                <a:gd name="T38" fmla="*/ 78 w 225"/>
                <a:gd name="T39" fmla="*/ 159 h 186"/>
                <a:gd name="T40" fmla="*/ 170 w 225"/>
                <a:gd name="T41" fmla="*/ 182 h 186"/>
                <a:gd name="T42" fmla="*/ 148 w 225"/>
                <a:gd name="T43" fmla="*/ 159 h 186"/>
                <a:gd name="T44" fmla="*/ 170 w 225"/>
                <a:gd name="T45" fmla="*/ 137 h 186"/>
                <a:gd name="T46" fmla="*/ 170 w 225"/>
                <a:gd name="T47" fmla="*/ 182 h 186"/>
                <a:gd name="T48" fmla="*/ 170 w 225"/>
                <a:gd name="T49" fmla="*/ 132 h 186"/>
                <a:gd name="T50" fmla="*/ 83 w 225"/>
                <a:gd name="T51" fmla="*/ 157 h 186"/>
                <a:gd name="T52" fmla="*/ 29 w 225"/>
                <a:gd name="T53" fmla="*/ 157 h 186"/>
                <a:gd name="T54" fmla="*/ 5 w 225"/>
                <a:gd name="T55" fmla="*/ 38 h 186"/>
                <a:gd name="T56" fmla="*/ 179 w 225"/>
                <a:gd name="T57" fmla="*/ 50 h 186"/>
                <a:gd name="T58" fmla="*/ 149 w 225"/>
                <a:gd name="T59" fmla="*/ 52 h 186"/>
                <a:gd name="T60" fmla="*/ 151 w 225"/>
                <a:gd name="T61" fmla="*/ 105 h 186"/>
                <a:gd name="T62" fmla="*/ 221 w 225"/>
                <a:gd name="T63" fmla="*/ 157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25" h="186">
                  <a:moveTo>
                    <a:pt x="225" y="102"/>
                  </a:moveTo>
                  <a:cubicBezTo>
                    <a:pt x="225" y="102"/>
                    <a:pt x="225" y="102"/>
                    <a:pt x="225" y="102"/>
                  </a:cubicBezTo>
                  <a:cubicBezTo>
                    <a:pt x="225" y="101"/>
                    <a:pt x="225" y="101"/>
                    <a:pt x="225" y="101"/>
                  </a:cubicBezTo>
                  <a:cubicBezTo>
                    <a:pt x="225" y="101"/>
                    <a:pt x="225" y="101"/>
                    <a:pt x="225" y="101"/>
                  </a:cubicBezTo>
                  <a:cubicBezTo>
                    <a:pt x="174" y="34"/>
                    <a:pt x="174" y="34"/>
                    <a:pt x="174" y="34"/>
                  </a:cubicBezTo>
                  <a:cubicBezTo>
                    <a:pt x="173" y="34"/>
                    <a:pt x="173" y="33"/>
                    <a:pt x="172" y="33"/>
                  </a:cubicBezTo>
                  <a:cubicBezTo>
                    <a:pt x="124" y="33"/>
                    <a:pt x="124" y="33"/>
                    <a:pt x="124" y="33"/>
                  </a:cubicBezTo>
                  <a:cubicBezTo>
                    <a:pt x="124" y="16"/>
                    <a:pt x="124" y="16"/>
                    <a:pt x="124" y="16"/>
                  </a:cubicBezTo>
                  <a:cubicBezTo>
                    <a:pt x="124" y="7"/>
                    <a:pt x="118" y="0"/>
                    <a:pt x="109" y="0"/>
                  </a:cubicBezTo>
                  <a:cubicBezTo>
                    <a:pt x="100" y="0"/>
                    <a:pt x="93" y="7"/>
                    <a:pt x="93" y="16"/>
                  </a:cubicBezTo>
                  <a:cubicBezTo>
                    <a:pt x="93" y="33"/>
                    <a:pt x="93" y="33"/>
                    <a:pt x="93" y="33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1" y="33"/>
                    <a:pt x="0" y="35"/>
                    <a:pt x="0" y="36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0" y="160"/>
                    <a:pt x="1" y="162"/>
                    <a:pt x="2" y="162"/>
                  </a:cubicBezTo>
                  <a:cubicBezTo>
                    <a:pt x="29" y="162"/>
                    <a:pt x="29" y="162"/>
                    <a:pt x="29" y="162"/>
                  </a:cubicBezTo>
                  <a:cubicBezTo>
                    <a:pt x="30" y="175"/>
                    <a:pt x="41" y="186"/>
                    <a:pt x="56" y="186"/>
                  </a:cubicBezTo>
                  <a:cubicBezTo>
                    <a:pt x="70" y="186"/>
                    <a:pt x="82" y="175"/>
                    <a:pt x="83" y="162"/>
                  </a:cubicBezTo>
                  <a:cubicBezTo>
                    <a:pt x="143" y="162"/>
                    <a:pt x="143" y="162"/>
                    <a:pt x="143" y="162"/>
                  </a:cubicBezTo>
                  <a:cubicBezTo>
                    <a:pt x="144" y="175"/>
                    <a:pt x="156" y="186"/>
                    <a:pt x="170" y="186"/>
                  </a:cubicBezTo>
                  <a:cubicBezTo>
                    <a:pt x="185" y="186"/>
                    <a:pt x="196" y="175"/>
                    <a:pt x="197" y="162"/>
                  </a:cubicBezTo>
                  <a:cubicBezTo>
                    <a:pt x="223" y="162"/>
                    <a:pt x="223" y="162"/>
                    <a:pt x="223" y="162"/>
                  </a:cubicBezTo>
                  <a:cubicBezTo>
                    <a:pt x="224" y="162"/>
                    <a:pt x="225" y="160"/>
                    <a:pt x="225" y="159"/>
                  </a:cubicBezTo>
                  <a:cubicBezTo>
                    <a:pt x="225" y="102"/>
                    <a:pt x="225" y="102"/>
                    <a:pt x="225" y="102"/>
                  </a:cubicBezTo>
                  <a:cubicBezTo>
                    <a:pt x="225" y="102"/>
                    <a:pt x="225" y="102"/>
                    <a:pt x="225" y="102"/>
                  </a:cubicBezTo>
                  <a:close/>
                  <a:moveTo>
                    <a:pt x="218" y="100"/>
                  </a:moveTo>
                  <a:cubicBezTo>
                    <a:pt x="153" y="100"/>
                    <a:pt x="153" y="100"/>
                    <a:pt x="153" y="100"/>
                  </a:cubicBezTo>
                  <a:cubicBezTo>
                    <a:pt x="153" y="54"/>
                    <a:pt x="153" y="54"/>
                    <a:pt x="153" y="54"/>
                  </a:cubicBezTo>
                  <a:cubicBezTo>
                    <a:pt x="183" y="54"/>
                    <a:pt x="183" y="54"/>
                    <a:pt x="183" y="54"/>
                  </a:cubicBezTo>
                  <a:lnTo>
                    <a:pt x="218" y="100"/>
                  </a:lnTo>
                  <a:close/>
                  <a:moveTo>
                    <a:pt x="98" y="16"/>
                  </a:moveTo>
                  <a:cubicBezTo>
                    <a:pt x="98" y="10"/>
                    <a:pt x="103" y="5"/>
                    <a:pt x="109" y="5"/>
                  </a:cubicBezTo>
                  <a:cubicBezTo>
                    <a:pt x="115" y="5"/>
                    <a:pt x="120" y="10"/>
                    <a:pt x="120" y="16"/>
                  </a:cubicBezTo>
                  <a:cubicBezTo>
                    <a:pt x="120" y="33"/>
                    <a:pt x="120" y="33"/>
                    <a:pt x="120" y="33"/>
                  </a:cubicBezTo>
                  <a:cubicBezTo>
                    <a:pt x="98" y="33"/>
                    <a:pt x="98" y="33"/>
                    <a:pt x="98" y="33"/>
                  </a:cubicBezTo>
                  <a:lnTo>
                    <a:pt x="98" y="16"/>
                  </a:lnTo>
                  <a:close/>
                  <a:moveTo>
                    <a:pt x="56" y="182"/>
                  </a:moveTo>
                  <a:cubicBezTo>
                    <a:pt x="43" y="182"/>
                    <a:pt x="33" y="172"/>
                    <a:pt x="33" y="159"/>
                  </a:cubicBezTo>
                  <a:cubicBezTo>
                    <a:pt x="33" y="147"/>
                    <a:pt x="43" y="137"/>
                    <a:pt x="56" y="137"/>
                  </a:cubicBezTo>
                  <a:cubicBezTo>
                    <a:pt x="68" y="137"/>
                    <a:pt x="78" y="147"/>
                    <a:pt x="78" y="159"/>
                  </a:cubicBezTo>
                  <a:cubicBezTo>
                    <a:pt x="78" y="172"/>
                    <a:pt x="68" y="182"/>
                    <a:pt x="56" y="182"/>
                  </a:cubicBezTo>
                  <a:close/>
                  <a:moveTo>
                    <a:pt x="170" y="182"/>
                  </a:moveTo>
                  <a:cubicBezTo>
                    <a:pt x="158" y="182"/>
                    <a:pt x="148" y="172"/>
                    <a:pt x="148" y="160"/>
                  </a:cubicBezTo>
                  <a:cubicBezTo>
                    <a:pt x="148" y="160"/>
                    <a:pt x="148" y="160"/>
                    <a:pt x="148" y="159"/>
                  </a:cubicBezTo>
                  <a:cubicBezTo>
                    <a:pt x="148" y="159"/>
                    <a:pt x="148" y="158"/>
                    <a:pt x="148" y="158"/>
                  </a:cubicBezTo>
                  <a:cubicBezTo>
                    <a:pt x="148" y="146"/>
                    <a:pt x="158" y="137"/>
                    <a:pt x="170" y="137"/>
                  </a:cubicBezTo>
                  <a:cubicBezTo>
                    <a:pt x="183" y="137"/>
                    <a:pt x="193" y="147"/>
                    <a:pt x="193" y="159"/>
                  </a:cubicBezTo>
                  <a:cubicBezTo>
                    <a:pt x="193" y="172"/>
                    <a:pt x="183" y="182"/>
                    <a:pt x="170" y="182"/>
                  </a:cubicBezTo>
                  <a:close/>
                  <a:moveTo>
                    <a:pt x="197" y="157"/>
                  </a:moveTo>
                  <a:cubicBezTo>
                    <a:pt x="196" y="143"/>
                    <a:pt x="185" y="132"/>
                    <a:pt x="170" y="132"/>
                  </a:cubicBezTo>
                  <a:cubicBezTo>
                    <a:pt x="156" y="132"/>
                    <a:pt x="144" y="143"/>
                    <a:pt x="143" y="157"/>
                  </a:cubicBezTo>
                  <a:cubicBezTo>
                    <a:pt x="83" y="157"/>
                    <a:pt x="83" y="157"/>
                    <a:pt x="83" y="157"/>
                  </a:cubicBezTo>
                  <a:cubicBezTo>
                    <a:pt x="82" y="143"/>
                    <a:pt x="70" y="132"/>
                    <a:pt x="56" y="132"/>
                  </a:cubicBezTo>
                  <a:cubicBezTo>
                    <a:pt x="41" y="132"/>
                    <a:pt x="30" y="143"/>
                    <a:pt x="29" y="157"/>
                  </a:cubicBezTo>
                  <a:cubicBezTo>
                    <a:pt x="5" y="157"/>
                    <a:pt x="5" y="157"/>
                    <a:pt x="5" y="157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171" y="38"/>
                    <a:pt x="171" y="38"/>
                    <a:pt x="171" y="38"/>
                  </a:cubicBezTo>
                  <a:cubicBezTo>
                    <a:pt x="179" y="50"/>
                    <a:pt x="179" y="50"/>
                    <a:pt x="179" y="50"/>
                  </a:cubicBezTo>
                  <a:cubicBezTo>
                    <a:pt x="151" y="50"/>
                    <a:pt x="151" y="50"/>
                    <a:pt x="151" y="50"/>
                  </a:cubicBezTo>
                  <a:cubicBezTo>
                    <a:pt x="150" y="50"/>
                    <a:pt x="149" y="51"/>
                    <a:pt x="149" y="52"/>
                  </a:cubicBezTo>
                  <a:cubicBezTo>
                    <a:pt x="149" y="102"/>
                    <a:pt x="149" y="102"/>
                    <a:pt x="149" y="102"/>
                  </a:cubicBezTo>
                  <a:cubicBezTo>
                    <a:pt x="149" y="104"/>
                    <a:pt x="150" y="105"/>
                    <a:pt x="151" y="105"/>
                  </a:cubicBezTo>
                  <a:cubicBezTo>
                    <a:pt x="221" y="105"/>
                    <a:pt x="221" y="105"/>
                    <a:pt x="221" y="105"/>
                  </a:cubicBezTo>
                  <a:cubicBezTo>
                    <a:pt x="221" y="157"/>
                    <a:pt x="221" y="157"/>
                    <a:pt x="221" y="157"/>
                  </a:cubicBezTo>
                  <a:lnTo>
                    <a:pt x="197" y="1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3200">
                <a:solidFill>
                  <a:srgbClr val="FFFFFF"/>
                </a:solidFill>
              </a:endParaRPr>
            </a:p>
          </p:txBody>
        </p:sp>
        <p:sp>
          <p:nvSpPr>
            <p:cNvPr id="87" name="Freeform 16"/>
            <p:cNvSpPr>
              <a:spLocks/>
            </p:cNvSpPr>
            <p:nvPr/>
          </p:nvSpPr>
          <p:spPr bwMode="auto">
            <a:xfrm>
              <a:off x="7196138" y="5384800"/>
              <a:ext cx="152400" cy="39687"/>
            </a:xfrm>
            <a:custGeom>
              <a:avLst/>
              <a:gdLst>
                <a:gd name="T0" fmla="*/ 3 w 19"/>
                <a:gd name="T1" fmla="*/ 5 h 5"/>
                <a:gd name="T2" fmla="*/ 17 w 19"/>
                <a:gd name="T3" fmla="*/ 5 h 5"/>
                <a:gd name="T4" fmla="*/ 19 w 19"/>
                <a:gd name="T5" fmla="*/ 2 h 5"/>
                <a:gd name="T6" fmla="*/ 17 w 19"/>
                <a:gd name="T7" fmla="*/ 0 h 5"/>
                <a:gd name="T8" fmla="*/ 3 w 19"/>
                <a:gd name="T9" fmla="*/ 0 h 5"/>
                <a:gd name="T10" fmla="*/ 0 w 19"/>
                <a:gd name="T11" fmla="*/ 2 h 5"/>
                <a:gd name="T12" fmla="*/ 3 w 19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5">
                  <a:moveTo>
                    <a:pt x="3" y="5"/>
                  </a:moveTo>
                  <a:cubicBezTo>
                    <a:pt x="17" y="5"/>
                    <a:pt x="17" y="5"/>
                    <a:pt x="17" y="5"/>
                  </a:cubicBezTo>
                  <a:cubicBezTo>
                    <a:pt x="18" y="5"/>
                    <a:pt x="19" y="3"/>
                    <a:pt x="19" y="2"/>
                  </a:cubicBezTo>
                  <a:cubicBezTo>
                    <a:pt x="19" y="1"/>
                    <a:pt x="18" y="0"/>
                    <a:pt x="17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5"/>
                    <a:pt x="3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3200">
                <a:solidFill>
                  <a:srgbClr val="FFFFFF"/>
                </a:solidFill>
              </a:endParaRPr>
            </a:p>
          </p:txBody>
        </p:sp>
        <p:sp>
          <p:nvSpPr>
            <p:cNvPr id="88" name="Freeform 17"/>
            <p:cNvSpPr>
              <a:spLocks/>
            </p:cNvSpPr>
            <p:nvPr/>
          </p:nvSpPr>
          <p:spPr bwMode="auto">
            <a:xfrm>
              <a:off x="7813675" y="5384800"/>
              <a:ext cx="152400" cy="39687"/>
            </a:xfrm>
            <a:custGeom>
              <a:avLst/>
              <a:gdLst>
                <a:gd name="T0" fmla="*/ 0 w 19"/>
                <a:gd name="T1" fmla="*/ 2 h 5"/>
                <a:gd name="T2" fmla="*/ 2 w 19"/>
                <a:gd name="T3" fmla="*/ 5 h 5"/>
                <a:gd name="T4" fmla="*/ 16 w 19"/>
                <a:gd name="T5" fmla="*/ 5 h 5"/>
                <a:gd name="T6" fmla="*/ 19 w 19"/>
                <a:gd name="T7" fmla="*/ 2 h 5"/>
                <a:gd name="T8" fmla="*/ 16 w 19"/>
                <a:gd name="T9" fmla="*/ 0 h 5"/>
                <a:gd name="T10" fmla="*/ 2 w 19"/>
                <a:gd name="T11" fmla="*/ 0 h 5"/>
                <a:gd name="T12" fmla="*/ 0 w 19"/>
                <a:gd name="T1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5">
                  <a:moveTo>
                    <a:pt x="0" y="2"/>
                  </a:moveTo>
                  <a:cubicBezTo>
                    <a:pt x="0" y="3"/>
                    <a:pt x="1" y="5"/>
                    <a:pt x="2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7" y="5"/>
                    <a:pt x="19" y="3"/>
                    <a:pt x="19" y="2"/>
                  </a:cubicBezTo>
                  <a:cubicBezTo>
                    <a:pt x="19" y="1"/>
                    <a:pt x="17" y="0"/>
                    <a:pt x="16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3200">
                <a:solidFill>
                  <a:srgbClr val="FFFFFF"/>
                </a:solidFill>
              </a:endParaRPr>
            </a:p>
          </p:txBody>
        </p:sp>
        <p:sp>
          <p:nvSpPr>
            <p:cNvPr id="89" name="Freeform 18"/>
            <p:cNvSpPr>
              <a:spLocks/>
            </p:cNvSpPr>
            <p:nvPr/>
          </p:nvSpPr>
          <p:spPr bwMode="auto">
            <a:xfrm>
              <a:off x="7299325" y="5127625"/>
              <a:ext cx="128588" cy="120650"/>
            </a:xfrm>
            <a:custGeom>
              <a:avLst/>
              <a:gdLst>
                <a:gd name="T0" fmla="*/ 12 w 16"/>
                <a:gd name="T1" fmla="*/ 14 h 15"/>
                <a:gd name="T2" fmla="*/ 13 w 16"/>
                <a:gd name="T3" fmla="*/ 15 h 15"/>
                <a:gd name="T4" fmla="*/ 15 w 16"/>
                <a:gd name="T5" fmla="*/ 14 h 15"/>
                <a:gd name="T6" fmla="*/ 15 w 16"/>
                <a:gd name="T7" fmla="*/ 11 h 15"/>
                <a:gd name="T8" fmla="*/ 5 w 16"/>
                <a:gd name="T9" fmla="*/ 1 h 15"/>
                <a:gd name="T10" fmla="*/ 1 w 16"/>
                <a:gd name="T11" fmla="*/ 1 h 15"/>
                <a:gd name="T12" fmla="*/ 1 w 16"/>
                <a:gd name="T13" fmla="*/ 4 h 15"/>
                <a:gd name="T14" fmla="*/ 12 w 16"/>
                <a:gd name="T15" fmla="*/ 1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15">
                  <a:moveTo>
                    <a:pt x="12" y="14"/>
                  </a:moveTo>
                  <a:cubicBezTo>
                    <a:pt x="12" y="14"/>
                    <a:pt x="13" y="15"/>
                    <a:pt x="13" y="15"/>
                  </a:cubicBezTo>
                  <a:cubicBezTo>
                    <a:pt x="14" y="15"/>
                    <a:pt x="14" y="14"/>
                    <a:pt x="15" y="14"/>
                  </a:cubicBezTo>
                  <a:cubicBezTo>
                    <a:pt x="16" y="13"/>
                    <a:pt x="16" y="12"/>
                    <a:pt x="15" y="1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0"/>
                    <a:pt x="2" y="0"/>
                    <a:pt x="1" y="1"/>
                  </a:cubicBezTo>
                  <a:cubicBezTo>
                    <a:pt x="0" y="1"/>
                    <a:pt x="0" y="3"/>
                    <a:pt x="1" y="4"/>
                  </a:cubicBezTo>
                  <a:lnTo>
                    <a:pt x="12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3200">
                <a:solidFill>
                  <a:srgbClr val="FFFFFF"/>
                </a:solidFill>
              </a:endParaRPr>
            </a:p>
          </p:txBody>
        </p:sp>
        <p:sp>
          <p:nvSpPr>
            <p:cNvPr id="90" name="Freeform 19"/>
            <p:cNvSpPr>
              <a:spLocks/>
            </p:cNvSpPr>
            <p:nvPr/>
          </p:nvSpPr>
          <p:spPr bwMode="auto">
            <a:xfrm>
              <a:off x="7732713" y="5127625"/>
              <a:ext cx="128588" cy="120650"/>
            </a:xfrm>
            <a:custGeom>
              <a:avLst/>
              <a:gdLst>
                <a:gd name="T0" fmla="*/ 3 w 16"/>
                <a:gd name="T1" fmla="*/ 15 h 15"/>
                <a:gd name="T2" fmla="*/ 4 w 16"/>
                <a:gd name="T3" fmla="*/ 14 h 15"/>
                <a:gd name="T4" fmla="*/ 15 w 16"/>
                <a:gd name="T5" fmla="*/ 4 h 15"/>
                <a:gd name="T6" fmla="*/ 15 w 16"/>
                <a:gd name="T7" fmla="*/ 1 h 15"/>
                <a:gd name="T8" fmla="*/ 11 w 16"/>
                <a:gd name="T9" fmla="*/ 1 h 15"/>
                <a:gd name="T10" fmla="*/ 1 w 16"/>
                <a:gd name="T11" fmla="*/ 11 h 15"/>
                <a:gd name="T12" fmla="*/ 1 w 16"/>
                <a:gd name="T13" fmla="*/ 14 h 15"/>
                <a:gd name="T14" fmla="*/ 3 w 16"/>
                <a:gd name="T1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15">
                  <a:moveTo>
                    <a:pt x="3" y="15"/>
                  </a:moveTo>
                  <a:cubicBezTo>
                    <a:pt x="3" y="15"/>
                    <a:pt x="4" y="14"/>
                    <a:pt x="4" y="1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6" y="3"/>
                    <a:pt x="16" y="1"/>
                    <a:pt x="15" y="1"/>
                  </a:cubicBezTo>
                  <a:cubicBezTo>
                    <a:pt x="14" y="0"/>
                    <a:pt x="12" y="0"/>
                    <a:pt x="11" y="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12"/>
                    <a:pt x="0" y="13"/>
                    <a:pt x="1" y="14"/>
                  </a:cubicBezTo>
                  <a:cubicBezTo>
                    <a:pt x="2" y="14"/>
                    <a:pt x="2" y="15"/>
                    <a:pt x="3" y="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3200">
                <a:solidFill>
                  <a:srgbClr val="FFFFFF"/>
                </a:solidFill>
              </a:endParaRPr>
            </a:p>
          </p:txBody>
        </p:sp>
        <p:sp>
          <p:nvSpPr>
            <p:cNvPr id="91" name="Freeform 20"/>
            <p:cNvSpPr>
              <a:spLocks/>
            </p:cNvSpPr>
            <p:nvPr/>
          </p:nvSpPr>
          <p:spPr bwMode="auto">
            <a:xfrm>
              <a:off x="7564438" y="5022850"/>
              <a:ext cx="31750" cy="152400"/>
            </a:xfrm>
            <a:custGeom>
              <a:avLst/>
              <a:gdLst>
                <a:gd name="T0" fmla="*/ 2 w 4"/>
                <a:gd name="T1" fmla="*/ 19 h 19"/>
                <a:gd name="T2" fmla="*/ 4 w 4"/>
                <a:gd name="T3" fmla="*/ 16 h 19"/>
                <a:gd name="T4" fmla="*/ 4 w 4"/>
                <a:gd name="T5" fmla="*/ 2 h 19"/>
                <a:gd name="T6" fmla="*/ 2 w 4"/>
                <a:gd name="T7" fmla="*/ 0 h 19"/>
                <a:gd name="T8" fmla="*/ 0 w 4"/>
                <a:gd name="T9" fmla="*/ 2 h 19"/>
                <a:gd name="T10" fmla="*/ 0 w 4"/>
                <a:gd name="T11" fmla="*/ 16 h 19"/>
                <a:gd name="T12" fmla="*/ 2 w 4"/>
                <a:gd name="T13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9">
                  <a:moveTo>
                    <a:pt x="2" y="19"/>
                  </a:moveTo>
                  <a:cubicBezTo>
                    <a:pt x="3" y="19"/>
                    <a:pt x="4" y="18"/>
                    <a:pt x="4" y="16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1" y="19"/>
                    <a:pt x="2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3200">
                <a:solidFill>
                  <a:srgbClr val="FFFFFF"/>
                </a:solidFill>
              </a:endParaRPr>
            </a:p>
          </p:txBody>
        </p:sp>
        <p:sp>
          <p:nvSpPr>
            <p:cNvPr id="92" name="Freeform 21"/>
            <p:cNvSpPr>
              <a:spLocks/>
            </p:cNvSpPr>
            <p:nvPr/>
          </p:nvSpPr>
          <p:spPr bwMode="auto">
            <a:xfrm>
              <a:off x="6865938" y="5689600"/>
              <a:ext cx="393700" cy="403225"/>
            </a:xfrm>
            <a:custGeom>
              <a:avLst/>
              <a:gdLst>
                <a:gd name="T0" fmla="*/ 47 w 49"/>
                <a:gd name="T1" fmla="*/ 23 h 50"/>
                <a:gd name="T2" fmla="*/ 27 w 49"/>
                <a:gd name="T3" fmla="*/ 23 h 50"/>
                <a:gd name="T4" fmla="*/ 27 w 49"/>
                <a:gd name="T5" fmla="*/ 2 h 50"/>
                <a:gd name="T6" fmla="*/ 24 w 49"/>
                <a:gd name="T7" fmla="*/ 0 h 50"/>
                <a:gd name="T8" fmla="*/ 22 w 49"/>
                <a:gd name="T9" fmla="*/ 2 h 50"/>
                <a:gd name="T10" fmla="*/ 22 w 49"/>
                <a:gd name="T11" fmla="*/ 23 h 50"/>
                <a:gd name="T12" fmla="*/ 2 w 49"/>
                <a:gd name="T13" fmla="*/ 23 h 50"/>
                <a:gd name="T14" fmla="*/ 0 w 49"/>
                <a:gd name="T15" fmla="*/ 25 h 50"/>
                <a:gd name="T16" fmla="*/ 2 w 49"/>
                <a:gd name="T17" fmla="*/ 27 h 50"/>
                <a:gd name="T18" fmla="*/ 22 w 49"/>
                <a:gd name="T19" fmla="*/ 27 h 50"/>
                <a:gd name="T20" fmla="*/ 22 w 49"/>
                <a:gd name="T21" fmla="*/ 47 h 50"/>
                <a:gd name="T22" fmla="*/ 24 w 49"/>
                <a:gd name="T23" fmla="*/ 50 h 50"/>
                <a:gd name="T24" fmla="*/ 27 w 49"/>
                <a:gd name="T25" fmla="*/ 47 h 50"/>
                <a:gd name="T26" fmla="*/ 27 w 49"/>
                <a:gd name="T27" fmla="*/ 27 h 50"/>
                <a:gd name="T28" fmla="*/ 47 w 49"/>
                <a:gd name="T29" fmla="*/ 27 h 50"/>
                <a:gd name="T30" fmla="*/ 49 w 49"/>
                <a:gd name="T31" fmla="*/ 25 h 50"/>
                <a:gd name="T32" fmla="*/ 47 w 49"/>
                <a:gd name="T33" fmla="*/ 2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9" h="50">
                  <a:moveTo>
                    <a:pt x="47" y="23"/>
                  </a:moveTo>
                  <a:cubicBezTo>
                    <a:pt x="27" y="23"/>
                    <a:pt x="27" y="23"/>
                    <a:pt x="27" y="23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7" y="1"/>
                    <a:pt x="26" y="0"/>
                    <a:pt x="24" y="0"/>
                  </a:cubicBezTo>
                  <a:cubicBezTo>
                    <a:pt x="23" y="0"/>
                    <a:pt x="22" y="1"/>
                    <a:pt x="22" y="2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1" y="23"/>
                    <a:pt x="0" y="24"/>
                    <a:pt x="0" y="25"/>
                  </a:cubicBezTo>
                  <a:cubicBezTo>
                    <a:pt x="0" y="26"/>
                    <a:pt x="1" y="27"/>
                    <a:pt x="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9"/>
                    <a:pt x="23" y="50"/>
                    <a:pt x="24" y="50"/>
                  </a:cubicBezTo>
                  <a:cubicBezTo>
                    <a:pt x="26" y="50"/>
                    <a:pt x="27" y="49"/>
                    <a:pt x="27" y="4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47" y="27"/>
                    <a:pt x="47" y="27"/>
                    <a:pt x="47" y="27"/>
                  </a:cubicBezTo>
                  <a:cubicBezTo>
                    <a:pt x="48" y="27"/>
                    <a:pt x="49" y="26"/>
                    <a:pt x="49" y="25"/>
                  </a:cubicBezTo>
                  <a:cubicBezTo>
                    <a:pt x="49" y="24"/>
                    <a:pt x="48" y="23"/>
                    <a:pt x="47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3200">
                <a:solidFill>
                  <a:srgbClr val="FFFFFF"/>
                </a:solidFill>
              </a:endParaRPr>
            </a:p>
          </p:txBody>
        </p:sp>
      </p:grpSp>
      <p:grpSp>
        <p:nvGrpSpPr>
          <p:cNvPr id="93" name="Group 60"/>
          <p:cNvGrpSpPr>
            <a:grpSpLocks noChangeAspect="1"/>
          </p:cNvGrpSpPr>
          <p:nvPr/>
        </p:nvGrpSpPr>
        <p:grpSpPr>
          <a:xfrm>
            <a:off x="4508189" y="2433221"/>
            <a:ext cx="788523" cy="685939"/>
            <a:chOff x="3486150" y="5151438"/>
            <a:chExt cx="1830388" cy="1592262"/>
          </a:xfrm>
        </p:grpSpPr>
        <p:sp>
          <p:nvSpPr>
            <p:cNvPr id="94" name="Freeform 22"/>
            <p:cNvSpPr>
              <a:spLocks noEditPoints="1"/>
            </p:cNvSpPr>
            <p:nvPr/>
          </p:nvSpPr>
          <p:spPr bwMode="auto">
            <a:xfrm>
              <a:off x="3486150" y="5151438"/>
              <a:ext cx="1830388" cy="1592262"/>
            </a:xfrm>
            <a:custGeom>
              <a:avLst/>
              <a:gdLst>
                <a:gd name="T0" fmla="*/ 226 w 228"/>
                <a:gd name="T1" fmla="*/ 75 h 198"/>
                <a:gd name="T2" fmla="*/ 211 w 228"/>
                <a:gd name="T3" fmla="*/ 64 h 198"/>
                <a:gd name="T4" fmla="*/ 211 w 228"/>
                <a:gd name="T5" fmla="*/ 64 h 198"/>
                <a:gd name="T6" fmla="*/ 115 w 228"/>
                <a:gd name="T7" fmla="*/ 0 h 198"/>
                <a:gd name="T8" fmla="*/ 112 w 228"/>
                <a:gd name="T9" fmla="*/ 0 h 198"/>
                <a:gd name="T10" fmla="*/ 71 w 228"/>
                <a:gd name="T11" fmla="*/ 28 h 198"/>
                <a:gd name="T12" fmla="*/ 71 w 228"/>
                <a:gd name="T13" fmla="*/ 10 h 198"/>
                <a:gd name="T14" fmla="*/ 69 w 228"/>
                <a:gd name="T15" fmla="*/ 8 h 198"/>
                <a:gd name="T16" fmla="*/ 41 w 228"/>
                <a:gd name="T17" fmla="*/ 8 h 198"/>
                <a:gd name="T18" fmla="*/ 41 w 228"/>
                <a:gd name="T19" fmla="*/ 8 h 198"/>
                <a:gd name="T20" fmla="*/ 40 w 228"/>
                <a:gd name="T21" fmla="*/ 9 h 198"/>
                <a:gd name="T22" fmla="*/ 39 w 228"/>
                <a:gd name="T23" fmla="*/ 10 h 198"/>
                <a:gd name="T24" fmla="*/ 39 w 228"/>
                <a:gd name="T25" fmla="*/ 49 h 198"/>
                <a:gd name="T26" fmla="*/ 1 w 228"/>
                <a:gd name="T27" fmla="*/ 75 h 198"/>
                <a:gd name="T28" fmla="*/ 1 w 228"/>
                <a:gd name="T29" fmla="*/ 78 h 198"/>
                <a:gd name="T30" fmla="*/ 4 w 228"/>
                <a:gd name="T31" fmla="*/ 78 h 198"/>
                <a:gd name="T32" fmla="*/ 19 w 228"/>
                <a:gd name="T33" fmla="*/ 68 h 198"/>
                <a:gd name="T34" fmla="*/ 19 w 228"/>
                <a:gd name="T35" fmla="*/ 196 h 198"/>
                <a:gd name="T36" fmla="*/ 22 w 228"/>
                <a:gd name="T37" fmla="*/ 198 h 198"/>
                <a:gd name="T38" fmla="*/ 209 w 228"/>
                <a:gd name="T39" fmla="*/ 198 h 198"/>
                <a:gd name="T40" fmla="*/ 212 w 228"/>
                <a:gd name="T41" fmla="*/ 196 h 198"/>
                <a:gd name="T42" fmla="*/ 212 w 228"/>
                <a:gd name="T43" fmla="*/ 70 h 198"/>
                <a:gd name="T44" fmla="*/ 224 w 228"/>
                <a:gd name="T45" fmla="*/ 78 h 198"/>
                <a:gd name="T46" fmla="*/ 225 w 228"/>
                <a:gd name="T47" fmla="*/ 79 h 198"/>
                <a:gd name="T48" fmla="*/ 227 w 228"/>
                <a:gd name="T49" fmla="*/ 78 h 198"/>
                <a:gd name="T50" fmla="*/ 226 w 228"/>
                <a:gd name="T51" fmla="*/ 75 h 198"/>
                <a:gd name="T52" fmla="*/ 44 w 228"/>
                <a:gd name="T53" fmla="*/ 13 h 198"/>
                <a:gd name="T54" fmla="*/ 67 w 228"/>
                <a:gd name="T55" fmla="*/ 13 h 198"/>
                <a:gd name="T56" fmla="*/ 67 w 228"/>
                <a:gd name="T57" fmla="*/ 31 h 198"/>
                <a:gd name="T58" fmla="*/ 44 w 228"/>
                <a:gd name="T59" fmla="*/ 46 h 198"/>
                <a:gd name="T60" fmla="*/ 44 w 228"/>
                <a:gd name="T61" fmla="*/ 13 h 198"/>
                <a:gd name="T62" fmla="*/ 207 w 228"/>
                <a:gd name="T63" fmla="*/ 194 h 198"/>
                <a:gd name="T64" fmla="*/ 24 w 228"/>
                <a:gd name="T65" fmla="*/ 194 h 198"/>
                <a:gd name="T66" fmla="*/ 24 w 228"/>
                <a:gd name="T67" fmla="*/ 65 h 198"/>
                <a:gd name="T68" fmla="*/ 43 w 228"/>
                <a:gd name="T69" fmla="*/ 53 h 198"/>
                <a:gd name="T70" fmla="*/ 43 w 228"/>
                <a:gd name="T71" fmla="*/ 53 h 198"/>
                <a:gd name="T72" fmla="*/ 70 w 228"/>
                <a:gd name="T73" fmla="*/ 34 h 198"/>
                <a:gd name="T74" fmla="*/ 70 w 228"/>
                <a:gd name="T75" fmla="*/ 34 h 198"/>
                <a:gd name="T76" fmla="*/ 114 w 228"/>
                <a:gd name="T77" fmla="*/ 5 h 198"/>
                <a:gd name="T78" fmla="*/ 207 w 228"/>
                <a:gd name="T79" fmla="*/ 67 h 198"/>
                <a:gd name="T80" fmla="*/ 207 w 228"/>
                <a:gd name="T81" fmla="*/ 194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8" h="198">
                  <a:moveTo>
                    <a:pt x="226" y="75"/>
                  </a:moveTo>
                  <a:cubicBezTo>
                    <a:pt x="211" y="64"/>
                    <a:pt x="211" y="64"/>
                    <a:pt x="211" y="64"/>
                  </a:cubicBezTo>
                  <a:cubicBezTo>
                    <a:pt x="211" y="64"/>
                    <a:pt x="211" y="64"/>
                    <a:pt x="211" y="64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4" y="0"/>
                    <a:pt x="113" y="0"/>
                    <a:pt x="112" y="0"/>
                  </a:cubicBezTo>
                  <a:cubicBezTo>
                    <a:pt x="71" y="28"/>
                    <a:pt x="71" y="28"/>
                    <a:pt x="71" y="28"/>
                  </a:cubicBezTo>
                  <a:cubicBezTo>
                    <a:pt x="71" y="10"/>
                    <a:pt x="71" y="10"/>
                    <a:pt x="71" y="10"/>
                  </a:cubicBezTo>
                  <a:cubicBezTo>
                    <a:pt x="71" y="9"/>
                    <a:pt x="70" y="8"/>
                    <a:pt x="69" y="8"/>
                  </a:cubicBezTo>
                  <a:cubicBezTo>
                    <a:pt x="41" y="8"/>
                    <a:pt x="41" y="8"/>
                    <a:pt x="41" y="8"/>
                  </a:cubicBezTo>
                  <a:cubicBezTo>
                    <a:pt x="41" y="8"/>
                    <a:pt x="41" y="8"/>
                    <a:pt x="41" y="8"/>
                  </a:cubicBezTo>
                  <a:cubicBezTo>
                    <a:pt x="41" y="8"/>
                    <a:pt x="40" y="8"/>
                    <a:pt x="40" y="9"/>
                  </a:cubicBezTo>
                  <a:cubicBezTo>
                    <a:pt x="39" y="9"/>
                    <a:pt x="39" y="10"/>
                    <a:pt x="39" y="10"/>
                  </a:cubicBezTo>
                  <a:cubicBezTo>
                    <a:pt x="39" y="49"/>
                    <a:pt x="39" y="49"/>
                    <a:pt x="39" y="49"/>
                  </a:cubicBezTo>
                  <a:cubicBezTo>
                    <a:pt x="1" y="75"/>
                    <a:pt x="1" y="75"/>
                    <a:pt x="1" y="75"/>
                  </a:cubicBezTo>
                  <a:cubicBezTo>
                    <a:pt x="0" y="75"/>
                    <a:pt x="0" y="77"/>
                    <a:pt x="1" y="78"/>
                  </a:cubicBezTo>
                  <a:cubicBezTo>
                    <a:pt x="1" y="79"/>
                    <a:pt x="3" y="79"/>
                    <a:pt x="4" y="78"/>
                  </a:cubicBezTo>
                  <a:cubicBezTo>
                    <a:pt x="19" y="68"/>
                    <a:pt x="19" y="68"/>
                    <a:pt x="19" y="68"/>
                  </a:cubicBezTo>
                  <a:cubicBezTo>
                    <a:pt x="19" y="196"/>
                    <a:pt x="19" y="196"/>
                    <a:pt x="19" y="196"/>
                  </a:cubicBezTo>
                  <a:cubicBezTo>
                    <a:pt x="19" y="197"/>
                    <a:pt x="20" y="198"/>
                    <a:pt x="22" y="198"/>
                  </a:cubicBezTo>
                  <a:cubicBezTo>
                    <a:pt x="209" y="198"/>
                    <a:pt x="209" y="198"/>
                    <a:pt x="209" y="198"/>
                  </a:cubicBezTo>
                  <a:cubicBezTo>
                    <a:pt x="211" y="198"/>
                    <a:pt x="212" y="197"/>
                    <a:pt x="212" y="196"/>
                  </a:cubicBezTo>
                  <a:cubicBezTo>
                    <a:pt x="212" y="70"/>
                    <a:pt x="212" y="70"/>
                    <a:pt x="212" y="70"/>
                  </a:cubicBezTo>
                  <a:cubicBezTo>
                    <a:pt x="224" y="78"/>
                    <a:pt x="224" y="78"/>
                    <a:pt x="224" y="78"/>
                  </a:cubicBezTo>
                  <a:cubicBezTo>
                    <a:pt x="224" y="79"/>
                    <a:pt x="225" y="79"/>
                    <a:pt x="225" y="79"/>
                  </a:cubicBezTo>
                  <a:cubicBezTo>
                    <a:pt x="226" y="79"/>
                    <a:pt x="226" y="78"/>
                    <a:pt x="227" y="78"/>
                  </a:cubicBezTo>
                  <a:cubicBezTo>
                    <a:pt x="228" y="77"/>
                    <a:pt x="227" y="75"/>
                    <a:pt x="226" y="75"/>
                  </a:cubicBezTo>
                  <a:close/>
                  <a:moveTo>
                    <a:pt x="44" y="13"/>
                  </a:moveTo>
                  <a:cubicBezTo>
                    <a:pt x="67" y="13"/>
                    <a:pt x="67" y="13"/>
                    <a:pt x="67" y="13"/>
                  </a:cubicBezTo>
                  <a:cubicBezTo>
                    <a:pt x="67" y="31"/>
                    <a:pt x="67" y="31"/>
                    <a:pt x="67" y="31"/>
                  </a:cubicBezTo>
                  <a:cubicBezTo>
                    <a:pt x="44" y="46"/>
                    <a:pt x="44" y="46"/>
                    <a:pt x="44" y="46"/>
                  </a:cubicBezTo>
                  <a:lnTo>
                    <a:pt x="44" y="13"/>
                  </a:lnTo>
                  <a:close/>
                  <a:moveTo>
                    <a:pt x="207" y="194"/>
                  </a:moveTo>
                  <a:cubicBezTo>
                    <a:pt x="24" y="194"/>
                    <a:pt x="24" y="194"/>
                    <a:pt x="24" y="194"/>
                  </a:cubicBezTo>
                  <a:cubicBezTo>
                    <a:pt x="24" y="65"/>
                    <a:pt x="24" y="65"/>
                    <a:pt x="24" y="65"/>
                  </a:cubicBezTo>
                  <a:cubicBezTo>
                    <a:pt x="43" y="53"/>
                    <a:pt x="43" y="53"/>
                    <a:pt x="43" y="53"/>
                  </a:cubicBezTo>
                  <a:cubicBezTo>
                    <a:pt x="43" y="53"/>
                    <a:pt x="43" y="53"/>
                    <a:pt x="43" y="53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114" y="5"/>
                    <a:pt x="114" y="5"/>
                    <a:pt x="114" y="5"/>
                  </a:cubicBezTo>
                  <a:cubicBezTo>
                    <a:pt x="207" y="67"/>
                    <a:pt x="207" y="67"/>
                    <a:pt x="207" y="67"/>
                  </a:cubicBezTo>
                  <a:lnTo>
                    <a:pt x="207" y="1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solidFill>
                  <a:srgbClr val="FFFFFF"/>
                </a:solidFill>
              </a:endParaRPr>
            </a:p>
          </p:txBody>
        </p:sp>
        <p:sp>
          <p:nvSpPr>
            <p:cNvPr id="95" name="Freeform 23"/>
            <p:cNvSpPr>
              <a:spLocks noEditPoints="1"/>
            </p:cNvSpPr>
            <p:nvPr/>
          </p:nvSpPr>
          <p:spPr bwMode="auto">
            <a:xfrm>
              <a:off x="4105275" y="5649913"/>
              <a:ext cx="593725" cy="587375"/>
            </a:xfrm>
            <a:custGeom>
              <a:avLst/>
              <a:gdLst>
                <a:gd name="T0" fmla="*/ 24 w 74"/>
                <a:gd name="T1" fmla="*/ 2 h 73"/>
                <a:gd name="T2" fmla="*/ 24 w 74"/>
                <a:gd name="T3" fmla="*/ 24 h 73"/>
                <a:gd name="T4" fmla="*/ 2 w 74"/>
                <a:gd name="T5" fmla="*/ 24 h 73"/>
                <a:gd name="T6" fmla="*/ 1 w 74"/>
                <a:gd name="T7" fmla="*/ 25 h 73"/>
                <a:gd name="T8" fmla="*/ 0 w 74"/>
                <a:gd name="T9" fmla="*/ 26 h 73"/>
                <a:gd name="T10" fmla="*/ 0 w 74"/>
                <a:gd name="T11" fmla="*/ 47 h 73"/>
                <a:gd name="T12" fmla="*/ 2 w 74"/>
                <a:gd name="T13" fmla="*/ 49 h 73"/>
                <a:gd name="T14" fmla="*/ 24 w 74"/>
                <a:gd name="T15" fmla="*/ 49 h 73"/>
                <a:gd name="T16" fmla="*/ 24 w 74"/>
                <a:gd name="T17" fmla="*/ 71 h 73"/>
                <a:gd name="T18" fmla="*/ 26 w 74"/>
                <a:gd name="T19" fmla="*/ 73 h 73"/>
                <a:gd name="T20" fmla="*/ 47 w 74"/>
                <a:gd name="T21" fmla="*/ 73 h 73"/>
                <a:gd name="T22" fmla="*/ 49 w 74"/>
                <a:gd name="T23" fmla="*/ 71 h 73"/>
                <a:gd name="T24" fmla="*/ 49 w 74"/>
                <a:gd name="T25" fmla="*/ 49 h 73"/>
                <a:gd name="T26" fmla="*/ 71 w 74"/>
                <a:gd name="T27" fmla="*/ 49 h 73"/>
                <a:gd name="T28" fmla="*/ 73 w 74"/>
                <a:gd name="T29" fmla="*/ 48 h 73"/>
                <a:gd name="T30" fmla="*/ 74 w 74"/>
                <a:gd name="T31" fmla="*/ 47 h 73"/>
                <a:gd name="T32" fmla="*/ 74 w 74"/>
                <a:gd name="T33" fmla="*/ 26 h 73"/>
                <a:gd name="T34" fmla="*/ 71 w 74"/>
                <a:gd name="T35" fmla="*/ 24 h 73"/>
                <a:gd name="T36" fmla="*/ 49 w 74"/>
                <a:gd name="T37" fmla="*/ 24 h 73"/>
                <a:gd name="T38" fmla="*/ 49 w 74"/>
                <a:gd name="T39" fmla="*/ 2 h 73"/>
                <a:gd name="T40" fmla="*/ 47 w 74"/>
                <a:gd name="T41" fmla="*/ 0 h 73"/>
                <a:gd name="T42" fmla="*/ 26 w 74"/>
                <a:gd name="T43" fmla="*/ 0 h 73"/>
                <a:gd name="T44" fmla="*/ 24 w 74"/>
                <a:gd name="T45" fmla="*/ 2 h 73"/>
                <a:gd name="T46" fmla="*/ 29 w 74"/>
                <a:gd name="T47" fmla="*/ 26 h 73"/>
                <a:gd name="T48" fmla="*/ 29 w 74"/>
                <a:gd name="T49" fmla="*/ 4 h 73"/>
                <a:gd name="T50" fmla="*/ 45 w 74"/>
                <a:gd name="T51" fmla="*/ 4 h 73"/>
                <a:gd name="T52" fmla="*/ 45 w 74"/>
                <a:gd name="T53" fmla="*/ 26 h 73"/>
                <a:gd name="T54" fmla="*/ 47 w 74"/>
                <a:gd name="T55" fmla="*/ 29 h 73"/>
                <a:gd name="T56" fmla="*/ 69 w 74"/>
                <a:gd name="T57" fmla="*/ 29 h 73"/>
                <a:gd name="T58" fmla="*/ 69 w 74"/>
                <a:gd name="T59" fmla="*/ 45 h 73"/>
                <a:gd name="T60" fmla="*/ 47 w 74"/>
                <a:gd name="T61" fmla="*/ 45 h 73"/>
                <a:gd name="T62" fmla="*/ 45 w 74"/>
                <a:gd name="T63" fmla="*/ 47 h 73"/>
                <a:gd name="T64" fmla="*/ 45 w 74"/>
                <a:gd name="T65" fmla="*/ 69 h 73"/>
                <a:gd name="T66" fmla="*/ 29 w 74"/>
                <a:gd name="T67" fmla="*/ 69 h 73"/>
                <a:gd name="T68" fmla="*/ 29 w 74"/>
                <a:gd name="T69" fmla="*/ 47 h 73"/>
                <a:gd name="T70" fmla="*/ 26 w 74"/>
                <a:gd name="T71" fmla="*/ 45 h 73"/>
                <a:gd name="T72" fmla="*/ 5 w 74"/>
                <a:gd name="T73" fmla="*/ 45 h 73"/>
                <a:gd name="T74" fmla="*/ 5 w 74"/>
                <a:gd name="T75" fmla="*/ 29 h 73"/>
                <a:gd name="T76" fmla="*/ 26 w 74"/>
                <a:gd name="T77" fmla="*/ 29 h 73"/>
                <a:gd name="T78" fmla="*/ 29 w 74"/>
                <a:gd name="T79" fmla="*/ 2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4" h="73">
                  <a:moveTo>
                    <a:pt x="24" y="2"/>
                  </a:moveTo>
                  <a:cubicBezTo>
                    <a:pt x="24" y="24"/>
                    <a:pt x="24" y="24"/>
                    <a:pt x="24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1" y="24"/>
                    <a:pt x="1" y="25"/>
                  </a:cubicBezTo>
                  <a:cubicBezTo>
                    <a:pt x="0" y="25"/>
                    <a:pt x="0" y="26"/>
                    <a:pt x="0" y="26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48"/>
                    <a:pt x="1" y="49"/>
                    <a:pt x="2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71"/>
                    <a:pt x="24" y="71"/>
                    <a:pt x="24" y="71"/>
                  </a:cubicBezTo>
                  <a:cubicBezTo>
                    <a:pt x="24" y="72"/>
                    <a:pt x="25" y="73"/>
                    <a:pt x="26" y="73"/>
                  </a:cubicBezTo>
                  <a:cubicBezTo>
                    <a:pt x="47" y="73"/>
                    <a:pt x="47" y="73"/>
                    <a:pt x="47" y="73"/>
                  </a:cubicBezTo>
                  <a:cubicBezTo>
                    <a:pt x="48" y="73"/>
                    <a:pt x="49" y="72"/>
                    <a:pt x="49" y="71"/>
                  </a:cubicBezTo>
                  <a:cubicBezTo>
                    <a:pt x="49" y="49"/>
                    <a:pt x="49" y="49"/>
                    <a:pt x="49" y="49"/>
                  </a:cubicBezTo>
                  <a:cubicBezTo>
                    <a:pt x="71" y="49"/>
                    <a:pt x="71" y="49"/>
                    <a:pt x="71" y="49"/>
                  </a:cubicBezTo>
                  <a:cubicBezTo>
                    <a:pt x="72" y="49"/>
                    <a:pt x="73" y="49"/>
                    <a:pt x="73" y="48"/>
                  </a:cubicBezTo>
                  <a:cubicBezTo>
                    <a:pt x="73" y="48"/>
                    <a:pt x="74" y="47"/>
                    <a:pt x="74" y="47"/>
                  </a:cubicBezTo>
                  <a:cubicBezTo>
                    <a:pt x="74" y="26"/>
                    <a:pt x="74" y="26"/>
                    <a:pt x="74" y="26"/>
                  </a:cubicBezTo>
                  <a:cubicBezTo>
                    <a:pt x="74" y="25"/>
                    <a:pt x="73" y="24"/>
                    <a:pt x="71" y="24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49" y="2"/>
                    <a:pt x="49" y="2"/>
                    <a:pt x="49" y="2"/>
                  </a:cubicBezTo>
                  <a:cubicBezTo>
                    <a:pt x="49" y="1"/>
                    <a:pt x="48" y="0"/>
                    <a:pt x="47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5" y="0"/>
                    <a:pt x="24" y="1"/>
                    <a:pt x="24" y="2"/>
                  </a:cubicBezTo>
                  <a:close/>
                  <a:moveTo>
                    <a:pt x="29" y="26"/>
                  </a:moveTo>
                  <a:cubicBezTo>
                    <a:pt x="29" y="4"/>
                    <a:pt x="29" y="4"/>
                    <a:pt x="29" y="4"/>
                  </a:cubicBezTo>
                  <a:cubicBezTo>
                    <a:pt x="45" y="4"/>
                    <a:pt x="45" y="4"/>
                    <a:pt x="45" y="4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5" y="28"/>
                    <a:pt x="46" y="29"/>
                    <a:pt x="47" y="29"/>
                  </a:cubicBezTo>
                  <a:cubicBezTo>
                    <a:pt x="69" y="29"/>
                    <a:pt x="69" y="29"/>
                    <a:pt x="69" y="29"/>
                  </a:cubicBezTo>
                  <a:cubicBezTo>
                    <a:pt x="69" y="45"/>
                    <a:pt x="69" y="45"/>
                    <a:pt x="69" y="45"/>
                  </a:cubicBezTo>
                  <a:cubicBezTo>
                    <a:pt x="47" y="45"/>
                    <a:pt x="47" y="45"/>
                    <a:pt x="47" y="45"/>
                  </a:cubicBezTo>
                  <a:cubicBezTo>
                    <a:pt x="46" y="45"/>
                    <a:pt x="45" y="46"/>
                    <a:pt x="45" y="47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29" y="69"/>
                    <a:pt x="29" y="69"/>
                    <a:pt x="29" y="69"/>
                  </a:cubicBezTo>
                  <a:cubicBezTo>
                    <a:pt x="29" y="47"/>
                    <a:pt x="29" y="47"/>
                    <a:pt x="29" y="47"/>
                  </a:cubicBezTo>
                  <a:cubicBezTo>
                    <a:pt x="29" y="46"/>
                    <a:pt x="28" y="45"/>
                    <a:pt x="26" y="45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28" y="29"/>
                    <a:pt x="29" y="28"/>
                    <a:pt x="29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solidFill>
                  <a:srgbClr val="FFFFFF"/>
                </a:solidFill>
              </a:endParaRPr>
            </a:p>
          </p:txBody>
        </p:sp>
      </p:grpSp>
      <p:sp>
        <p:nvSpPr>
          <p:cNvPr id="96" name="Isosceles Triangle 62"/>
          <p:cNvSpPr>
            <a:spLocks noChangeAspect="1"/>
          </p:cNvSpPr>
          <p:nvPr/>
        </p:nvSpPr>
        <p:spPr>
          <a:xfrm rot="10800000">
            <a:off x="7148159" y="5159907"/>
            <a:ext cx="311789" cy="209563"/>
          </a:xfrm>
          <a:prstGeom prst="triangle">
            <a:avLst/>
          </a:prstGeom>
          <a:solidFill>
            <a:srgbClr val="FFFFFF">
              <a:alpha val="30196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rgbClr val="FFFFFF"/>
              </a:solidFill>
            </a:endParaRPr>
          </a:p>
        </p:txBody>
      </p:sp>
      <p:sp>
        <p:nvSpPr>
          <p:cNvPr id="97" name="Isosceles Triangle 63"/>
          <p:cNvSpPr>
            <a:spLocks noChangeAspect="1"/>
          </p:cNvSpPr>
          <p:nvPr/>
        </p:nvSpPr>
        <p:spPr>
          <a:xfrm rot="10800000">
            <a:off x="9525150" y="5159907"/>
            <a:ext cx="311789" cy="209563"/>
          </a:xfrm>
          <a:prstGeom prst="triangle">
            <a:avLst/>
          </a:prstGeom>
          <a:solidFill>
            <a:srgbClr val="FFFFFF">
              <a:alpha val="30196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rgbClr val="FFFFFF"/>
              </a:solidFill>
            </a:endParaRPr>
          </a:p>
        </p:txBody>
      </p:sp>
      <p:sp>
        <p:nvSpPr>
          <p:cNvPr id="98" name="Isosceles Triangle 64"/>
          <p:cNvSpPr>
            <a:spLocks noChangeAspect="1"/>
          </p:cNvSpPr>
          <p:nvPr/>
        </p:nvSpPr>
        <p:spPr>
          <a:xfrm rot="10800000">
            <a:off x="4746558" y="5176201"/>
            <a:ext cx="311789" cy="209563"/>
          </a:xfrm>
          <a:prstGeom prst="triangle">
            <a:avLst/>
          </a:prstGeom>
          <a:solidFill>
            <a:srgbClr val="FFFFFF">
              <a:alpha val="30196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rgbClr val="FFFFFF"/>
              </a:solidFill>
            </a:endParaRPr>
          </a:p>
        </p:txBody>
      </p:sp>
      <p:sp>
        <p:nvSpPr>
          <p:cNvPr id="99" name="Isosceles Triangle 65"/>
          <p:cNvSpPr>
            <a:spLocks noChangeAspect="1"/>
          </p:cNvSpPr>
          <p:nvPr/>
        </p:nvSpPr>
        <p:spPr>
          <a:xfrm rot="10800000">
            <a:off x="2341194" y="5176201"/>
            <a:ext cx="311789" cy="209563"/>
          </a:xfrm>
          <a:prstGeom prst="triangle">
            <a:avLst/>
          </a:prstGeom>
          <a:solidFill>
            <a:srgbClr val="FFFFFF">
              <a:alpha val="30196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rgbClr val="FFFFFF"/>
              </a:solidFill>
            </a:endParaRPr>
          </a:p>
        </p:txBody>
      </p:sp>
      <p:sp>
        <p:nvSpPr>
          <p:cNvPr id="51" name="Text Placeholder 2"/>
          <p:cNvSpPr txBox="1">
            <a:spLocks/>
          </p:cNvSpPr>
          <p:nvPr/>
        </p:nvSpPr>
        <p:spPr>
          <a:xfrm>
            <a:off x="1080000" y="1260000"/>
            <a:ext cx="10621180" cy="4680520"/>
          </a:xfrm>
          <a:prstGeom prst="rect">
            <a:avLst/>
          </a:prstGeom>
        </p:spPr>
        <p:txBody>
          <a:bodyPr anchor="ctr">
            <a:noAutofit/>
          </a:bodyPr>
          <a:lstStyle>
            <a:lvl1pPr marL="228594" indent="-228594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 kern="800" spc="-13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9306" indent="-230712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1600" kern="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7900" indent="-228594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6494" indent="-228594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1600" kern="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5089" indent="-228594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»"/>
              <a:defRPr sz="1600" kern="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7013" indent="-227013">
              <a:spcBef>
                <a:spcPts val="0"/>
              </a:spcBef>
              <a:spcAft>
                <a:spcPts val="1200"/>
              </a:spcAft>
            </a:pPr>
            <a:r>
              <a:rPr lang="pl-PL" sz="2400" b="1" dirty="0">
                <a:solidFill>
                  <a:srgbClr val="000000"/>
                </a:solidFill>
              </a:rPr>
              <a:t>Ustawa</a:t>
            </a:r>
            <a:r>
              <a:rPr lang="pl-PL" sz="2400" dirty="0">
                <a:solidFill>
                  <a:srgbClr val="000000"/>
                </a:solidFill>
              </a:rPr>
              <a:t> z dnia 20 lipca 2018 r. </a:t>
            </a:r>
            <a:r>
              <a:rPr lang="pl-PL" sz="2400" b="1" dirty="0" smtClean="0">
                <a:solidFill>
                  <a:srgbClr val="000000"/>
                </a:solidFill>
              </a:rPr>
              <a:t>Prawo </a:t>
            </a:r>
            <a:r>
              <a:rPr lang="pl-PL" sz="2400" b="1" dirty="0">
                <a:solidFill>
                  <a:srgbClr val="000000"/>
                </a:solidFill>
              </a:rPr>
              <a:t>o szkolnictwie wyższym i nauce</a:t>
            </a:r>
            <a:r>
              <a:rPr lang="pl-PL" sz="2400" dirty="0">
                <a:solidFill>
                  <a:srgbClr val="000000"/>
                </a:solidFill>
              </a:rPr>
              <a:t>;</a:t>
            </a:r>
          </a:p>
          <a:p>
            <a:pPr marL="227013" indent="-227013">
              <a:spcBef>
                <a:spcPts val="0"/>
              </a:spcBef>
              <a:spcAft>
                <a:spcPts val="1200"/>
              </a:spcAft>
            </a:pPr>
            <a:r>
              <a:rPr lang="pl-PL" sz="2400" b="1" dirty="0">
                <a:solidFill>
                  <a:srgbClr val="000000"/>
                </a:solidFill>
              </a:rPr>
              <a:t>Ustawa</a:t>
            </a:r>
            <a:r>
              <a:rPr lang="pl-PL" sz="2400" dirty="0">
                <a:solidFill>
                  <a:srgbClr val="000000"/>
                </a:solidFill>
              </a:rPr>
              <a:t> z dnia </a:t>
            </a:r>
            <a:r>
              <a:rPr lang="pl-PL" sz="2400" dirty="0" smtClean="0">
                <a:solidFill>
                  <a:srgbClr val="000000"/>
                </a:solidFill>
              </a:rPr>
              <a:t>03 </a:t>
            </a:r>
            <a:r>
              <a:rPr lang="pl-PL" sz="2400" dirty="0">
                <a:solidFill>
                  <a:srgbClr val="000000"/>
                </a:solidFill>
              </a:rPr>
              <a:t>lipca 2018 r. </a:t>
            </a:r>
            <a:r>
              <a:rPr lang="pl-PL" sz="2400" b="1" dirty="0" smtClean="0">
                <a:solidFill>
                  <a:srgbClr val="000000"/>
                </a:solidFill>
              </a:rPr>
              <a:t>Przepisy </a:t>
            </a:r>
            <a:r>
              <a:rPr lang="pl-PL" sz="2400" b="1" dirty="0">
                <a:solidFill>
                  <a:srgbClr val="000000"/>
                </a:solidFill>
              </a:rPr>
              <a:t>wprowadzające ustawę – Prawo </a:t>
            </a:r>
            <a:r>
              <a:rPr lang="pl-PL" sz="2400" b="1" dirty="0" smtClean="0">
                <a:solidFill>
                  <a:srgbClr val="000000"/>
                </a:solidFill>
              </a:rPr>
              <a:t/>
            </a:r>
            <a:br>
              <a:rPr lang="pl-PL" sz="2400" b="1" dirty="0" smtClean="0">
                <a:solidFill>
                  <a:srgbClr val="000000"/>
                </a:solidFill>
              </a:rPr>
            </a:br>
            <a:r>
              <a:rPr lang="pl-PL" sz="2400" b="1" dirty="0" smtClean="0">
                <a:solidFill>
                  <a:srgbClr val="000000"/>
                </a:solidFill>
              </a:rPr>
              <a:t>o </a:t>
            </a:r>
            <a:r>
              <a:rPr lang="pl-PL" sz="2400" b="1" dirty="0">
                <a:solidFill>
                  <a:srgbClr val="000000"/>
                </a:solidFill>
              </a:rPr>
              <a:t>szkolnictwie wyższym i nauce</a:t>
            </a:r>
            <a:r>
              <a:rPr lang="pl-PL" sz="2400" dirty="0">
                <a:solidFill>
                  <a:srgbClr val="000000"/>
                </a:solidFill>
              </a:rPr>
              <a:t>;</a:t>
            </a:r>
          </a:p>
          <a:p>
            <a:pPr marL="227013" indent="-227013">
              <a:spcBef>
                <a:spcPts val="0"/>
              </a:spcBef>
              <a:spcAft>
                <a:spcPts val="1200"/>
              </a:spcAft>
            </a:pPr>
            <a:r>
              <a:rPr lang="pl-PL" altLang="pl-PL" sz="2400" b="1" dirty="0">
                <a:solidFill>
                  <a:srgbClr val="000000"/>
                </a:solidFill>
                <a:ea typeface="Arial Unicode MS" pitchFamily="34" charset="-128"/>
                <a:cs typeface="Times New Roman" panose="02020603050405020304" pitchFamily="18" charset="0"/>
              </a:rPr>
              <a:t>Rozporządzenie </a:t>
            </a:r>
            <a:r>
              <a:rPr lang="pl-PL" sz="2400" dirty="0">
                <a:solidFill>
                  <a:srgbClr val="000000"/>
                </a:solidFill>
              </a:rPr>
              <a:t>z dnia </a:t>
            </a:r>
            <a:r>
              <a:rPr lang="pl-PL" sz="2400" dirty="0" smtClean="0">
                <a:solidFill>
                  <a:srgbClr val="000000"/>
                </a:solidFill>
              </a:rPr>
              <a:t>22 </a:t>
            </a:r>
            <a:r>
              <a:rPr lang="pl-PL" sz="2400" dirty="0">
                <a:solidFill>
                  <a:srgbClr val="000000"/>
                </a:solidFill>
              </a:rPr>
              <a:t>lutego 2019 r.</a:t>
            </a:r>
            <a:r>
              <a:rPr lang="pl-PL" altLang="pl-PL" sz="2400" dirty="0">
                <a:solidFill>
                  <a:srgbClr val="000000"/>
                </a:solidFill>
                <a:ea typeface="Arial Unicode MS" pitchFamily="34" charset="-128"/>
                <a:cs typeface="Times New Roman" panose="02020603050405020304" pitchFamily="18" charset="0"/>
              </a:rPr>
              <a:t> </a:t>
            </a:r>
            <a:r>
              <a:rPr lang="pl-PL" altLang="pl-PL" sz="2400" b="1" dirty="0">
                <a:solidFill>
                  <a:srgbClr val="000000"/>
                </a:solidFill>
                <a:ea typeface="Arial Unicode MS" pitchFamily="34" charset="-128"/>
                <a:cs typeface="Times New Roman" panose="02020603050405020304" pitchFamily="18" charset="0"/>
              </a:rPr>
              <a:t>w sprawie ewaluacji działalności </a:t>
            </a:r>
            <a:r>
              <a:rPr lang="pl-PL" altLang="pl-PL" sz="2400" b="1" dirty="0" smtClean="0">
                <a:solidFill>
                  <a:srgbClr val="000000"/>
                </a:solidFill>
                <a:ea typeface="Arial Unicode MS" pitchFamily="34" charset="-128"/>
                <a:cs typeface="Times New Roman" panose="02020603050405020304" pitchFamily="18" charset="0"/>
              </a:rPr>
              <a:t>naukowej</a:t>
            </a:r>
            <a:r>
              <a:rPr lang="pl-PL" sz="2400" dirty="0" smtClean="0">
                <a:solidFill>
                  <a:srgbClr val="000000"/>
                </a:solidFill>
              </a:rPr>
              <a:t>;</a:t>
            </a:r>
            <a:endParaRPr lang="pl-PL" altLang="pl-PL" sz="2400" b="1" dirty="0">
              <a:solidFill>
                <a:srgbClr val="000000"/>
              </a:solidFill>
              <a:ea typeface="Arial Unicode MS" pitchFamily="34" charset="-128"/>
              <a:cs typeface="Times New Roman" panose="02020603050405020304" pitchFamily="18" charset="0"/>
            </a:endParaRPr>
          </a:p>
          <a:p>
            <a:r>
              <a:rPr lang="pl-PL" altLang="pl-PL" sz="2400" b="1" dirty="0" smtClean="0">
                <a:solidFill>
                  <a:srgbClr val="000000"/>
                </a:solidFill>
                <a:ea typeface="Arial Unicode MS" pitchFamily="34" charset="-128"/>
                <a:cs typeface="Times New Roman" panose="02020603050405020304" pitchFamily="18" charset="0"/>
              </a:rPr>
              <a:t>Rozporządzenie </a:t>
            </a:r>
            <a:r>
              <a:rPr lang="pl-PL" sz="2400" dirty="0">
                <a:solidFill>
                  <a:srgbClr val="000000"/>
                </a:solidFill>
              </a:rPr>
              <a:t>z dnia 6 marca 2019 r.</a:t>
            </a:r>
            <a:r>
              <a:rPr lang="pl-PL" altLang="pl-PL" sz="2400" dirty="0">
                <a:solidFill>
                  <a:srgbClr val="000000"/>
                </a:solidFill>
                <a:ea typeface="Arial Unicode MS" pitchFamily="34" charset="-128"/>
                <a:cs typeface="Times New Roman" panose="02020603050405020304" pitchFamily="18" charset="0"/>
              </a:rPr>
              <a:t> </a:t>
            </a:r>
            <a:r>
              <a:rPr lang="pl-PL" sz="2400" b="1" dirty="0">
                <a:solidFill>
                  <a:srgbClr val="000000"/>
                </a:solidFill>
              </a:rPr>
              <a:t>w sprawie danych przetwarzanych w Zintegrowanym Systemie Informacji o Szkolnictwie Wyższym i Nauce POL-on</a:t>
            </a:r>
            <a:r>
              <a:rPr lang="pl-PL" sz="2400" dirty="0">
                <a:solidFill>
                  <a:srgbClr val="000000"/>
                </a:solidFill>
              </a:rPr>
              <a:t>.</a:t>
            </a:r>
            <a:endParaRPr lang="pl-PL" altLang="pl-PL" sz="2400" b="1" dirty="0">
              <a:solidFill>
                <a:srgbClr val="000000"/>
              </a:solidFill>
              <a:ea typeface="Arial Unicode MS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0947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81" grpId="0" animBg="1"/>
      <p:bldP spid="96" grpId="0" animBg="1"/>
      <p:bldP spid="97" grpId="0" animBg="1"/>
      <p:bldP spid="98" grpId="0" animBg="1"/>
      <p:bldP spid="99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TextBox 21"/>
          <p:cNvSpPr txBox="1"/>
          <p:nvPr/>
        </p:nvSpPr>
        <p:spPr>
          <a:xfrm>
            <a:off x="1764234" y="1766868"/>
            <a:ext cx="5725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FFFFF"/>
                </a:solidFill>
              </a:rPr>
              <a:t>01</a:t>
            </a:r>
          </a:p>
        </p:txBody>
      </p:sp>
      <p:sp>
        <p:nvSpPr>
          <p:cNvPr id="70" name="TextBox 22"/>
          <p:cNvSpPr txBox="1"/>
          <p:nvPr/>
        </p:nvSpPr>
        <p:spPr>
          <a:xfrm>
            <a:off x="4160114" y="1766868"/>
            <a:ext cx="5725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FFFFF"/>
                </a:solidFill>
              </a:rPr>
              <a:t>02</a:t>
            </a:r>
          </a:p>
        </p:txBody>
      </p:sp>
      <p:sp>
        <p:nvSpPr>
          <p:cNvPr id="71" name="TextBox 24"/>
          <p:cNvSpPr txBox="1"/>
          <p:nvPr/>
        </p:nvSpPr>
        <p:spPr>
          <a:xfrm>
            <a:off x="6559389" y="1766868"/>
            <a:ext cx="5725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FFFFF"/>
                </a:solidFill>
              </a:rPr>
              <a:t>03</a:t>
            </a:r>
          </a:p>
        </p:txBody>
      </p:sp>
      <p:sp>
        <p:nvSpPr>
          <p:cNvPr id="73" name="TextBox 26"/>
          <p:cNvSpPr txBox="1"/>
          <p:nvPr/>
        </p:nvSpPr>
        <p:spPr>
          <a:xfrm>
            <a:off x="1034398" y="3169616"/>
            <a:ext cx="2925381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33" dirty="0">
                <a:solidFill>
                  <a:srgbClr val="FFFFFF"/>
                </a:solidFill>
              </a:rPr>
              <a:t>INFOGRAPHIC</a:t>
            </a:r>
          </a:p>
        </p:txBody>
      </p:sp>
      <p:sp>
        <p:nvSpPr>
          <p:cNvPr id="74" name="TextBox 27"/>
          <p:cNvSpPr txBox="1"/>
          <p:nvPr/>
        </p:nvSpPr>
        <p:spPr>
          <a:xfrm>
            <a:off x="3439760" y="3169616"/>
            <a:ext cx="2925381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33" dirty="0">
                <a:solidFill>
                  <a:srgbClr val="FFFFFF"/>
                </a:solidFill>
              </a:rPr>
              <a:t>INFOGRAPHIC</a:t>
            </a:r>
          </a:p>
        </p:txBody>
      </p:sp>
      <p:sp>
        <p:nvSpPr>
          <p:cNvPr id="81" name="Freeform 6"/>
          <p:cNvSpPr>
            <a:spLocks noChangeAspect="1" noEditPoints="1"/>
          </p:cNvSpPr>
          <p:nvPr/>
        </p:nvSpPr>
        <p:spPr bwMode="auto">
          <a:xfrm>
            <a:off x="9341876" y="2539001"/>
            <a:ext cx="702352" cy="588827"/>
          </a:xfrm>
          <a:custGeom>
            <a:avLst/>
            <a:gdLst>
              <a:gd name="T0" fmla="*/ 188 w 204"/>
              <a:gd name="T1" fmla="*/ 79 h 171"/>
              <a:gd name="T2" fmla="*/ 188 w 204"/>
              <a:gd name="T3" fmla="*/ 79 h 171"/>
              <a:gd name="T4" fmla="*/ 188 w 204"/>
              <a:gd name="T5" fmla="*/ 79 h 171"/>
              <a:gd name="T6" fmla="*/ 156 w 204"/>
              <a:gd name="T7" fmla="*/ 64 h 171"/>
              <a:gd name="T8" fmla="*/ 147 w 204"/>
              <a:gd name="T9" fmla="*/ 16 h 171"/>
              <a:gd name="T10" fmla="*/ 87 w 204"/>
              <a:gd name="T11" fmla="*/ 16 h 171"/>
              <a:gd name="T12" fmla="*/ 51 w 204"/>
              <a:gd name="T13" fmla="*/ 52 h 171"/>
              <a:gd name="T14" fmla="*/ 51 w 204"/>
              <a:gd name="T15" fmla="*/ 52 h 171"/>
              <a:gd name="T16" fmla="*/ 48 w 204"/>
              <a:gd name="T17" fmla="*/ 52 h 171"/>
              <a:gd name="T18" fmla="*/ 13 w 204"/>
              <a:gd name="T19" fmla="*/ 87 h 171"/>
              <a:gd name="T20" fmla="*/ 0 w 204"/>
              <a:gd name="T21" fmla="*/ 119 h 171"/>
              <a:gd name="T22" fmla="*/ 13 w 204"/>
              <a:gd name="T23" fmla="*/ 150 h 171"/>
              <a:gd name="T24" fmla="*/ 45 w 204"/>
              <a:gd name="T25" fmla="*/ 164 h 171"/>
              <a:gd name="T26" fmla="*/ 76 w 204"/>
              <a:gd name="T27" fmla="*/ 150 h 171"/>
              <a:gd name="T28" fmla="*/ 98 w 204"/>
              <a:gd name="T29" fmla="*/ 129 h 171"/>
              <a:gd name="T30" fmla="*/ 112 w 204"/>
              <a:gd name="T31" fmla="*/ 155 h 171"/>
              <a:gd name="T32" fmla="*/ 112 w 204"/>
              <a:gd name="T33" fmla="*/ 155 h 171"/>
              <a:gd name="T34" fmla="*/ 112 w 204"/>
              <a:gd name="T35" fmla="*/ 155 h 171"/>
              <a:gd name="T36" fmla="*/ 150 w 204"/>
              <a:gd name="T37" fmla="*/ 171 h 171"/>
              <a:gd name="T38" fmla="*/ 204 w 204"/>
              <a:gd name="T39" fmla="*/ 117 h 171"/>
              <a:gd name="T40" fmla="*/ 188 w 204"/>
              <a:gd name="T41" fmla="*/ 79 h 171"/>
              <a:gd name="T42" fmla="*/ 114 w 204"/>
              <a:gd name="T43" fmla="*/ 150 h 171"/>
              <a:gd name="T44" fmla="*/ 101 w 204"/>
              <a:gd name="T45" fmla="*/ 117 h 171"/>
              <a:gd name="T46" fmla="*/ 102 w 204"/>
              <a:gd name="T47" fmla="*/ 106 h 171"/>
              <a:gd name="T48" fmla="*/ 102 w 204"/>
              <a:gd name="T49" fmla="*/ 105 h 171"/>
              <a:gd name="T50" fmla="*/ 115 w 204"/>
              <a:gd name="T51" fmla="*/ 82 h 171"/>
              <a:gd name="T52" fmla="*/ 150 w 204"/>
              <a:gd name="T53" fmla="*/ 68 h 171"/>
              <a:gd name="T54" fmla="*/ 152 w 204"/>
              <a:gd name="T55" fmla="*/ 68 h 171"/>
              <a:gd name="T56" fmla="*/ 152 w 204"/>
              <a:gd name="T57" fmla="*/ 68 h 171"/>
              <a:gd name="T58" fmla="*/ 152 w 204"/>
              <a:gd name="T59" fmla="*/ 68 h 171"/>
              <a:gd name="T60" fmla="*/ 183 w 204"/>
              <a:gd name="T61" fmla="*/ 81 h 171"/>
              <a:gd name="T62" fmla="*/ 114 w 204"/>
              <a:gd name="T63" fmla="*/ 150 h 171"/>
              <a:gd name="T64" fmla="*/ 90 w 204"/>
              <a:gd name="T65" fmla="*/ 20 h 171"/>
              <a:gd name="T66" fmla="*/ 144 w 204"/>
              <a:gd name="T67" fmla="*/ 20 h 171"/>
              <a:gd name="T68" fmla="*/ 151 w 204"/>
              <a:gd name="T69" fmla="*/ 63 h 171"/>
              <a:gd name="T70" fmla="*/ 150 w 204"/>
              <a:gd name="T71" fmla="*/ 63 h 171"/>
              <a:gd name="T72" fmla="*/ 112 w 204"/>
              <a:gd name="T73" fmla="*/ 79 h 171"/>
              <a:gd name="T74" fmla="*/ 99 w 204"/>
              <a:gd name="T75" fmla="*/ 100 h 171"/>
              <a:gd name="T76" fmla="*/ 54 w 204"/>
              <a:gd name="T77" fmla="*/ 56 h 171"/>
              <a:gd name="T78" fmla="*/ 90 w 204"/>
              <a:gd name="T79" fmla="*/ 20 h 171"/>
              <a:gd name="T80" fmla="*/ 73 w 204"/>
              <a:gd name="T81" fmla="*/ 147 h 171"/>
              <a:gd name="T82" fmla="*/ 45 w 204"/>
              <a:gd name="T83" fmla="*/ 159 h 171"/>
              <a:gd name="T84" fmla="*/ 16 w 204"/>
              <a:gd name="T85" fmla="*/ 147 h 171"/>
              <a:gd name="T86" fmla="*/ 16 w 204"/>
              <a:gd name="T87" fmla="*/ 90 h 171"/>
              <a:gd name="T88" fmla="*/ 49 w 204"/>
              <a:gd name="T89" fmla="*/ 57 h 171"/>
              <a:gd name="T90" fmla="*/ 98 w 204"/>
              <a:gd name="T91" fmla="*/ 106 h 171"/>
              <a:gd name="T92" fmla="*/ 96 w 204"/>
              <a:gd name="T93" fmla="*/ 117 h 171"/>
              <a:gd name="T94" fmla="*/ 97 w 204"/>
              <a:gd name="T95" fmla="*/ 124 h 171"/>
              <a:gd name="T96" fmla="*/ 73 w 204"/>
              <a:gd name="T97" fmla="*/ 147 h 171"/>
              <a:gd name="T98" fmla="*/ 150 w 204"/>
              <a:gd name="T99" fmla="*/ 166 h 171"/>
              <a:gd name="T100" fmla="*/ 117 w 204"/>
              <a:gd name="T101" fmla="*/ 153 h 171"/>
              <a:gd name="T102" fmla="*/ 186 w 204"/>
              <a:gd name="T103" fmla="*/ 84 h 171"/>
              <a:gd name="T104" fmla="*/ 199 w 204"/>
              <a:gd name="T105" fmla="*/ 117 h 171"/>
              <a:gd name="T106" fmla="*/ 150 w 204"/>
              <a:gd name="T107" fmla="*/ 166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04" h="171">
                <a:moveTo>
                  <a:pt x="188" y="79"/>
                </a:moveTo>
                <a:cubicBezTo>
                  <a:pt x="188" y="79"/>
                  <a:pt x="188" y="79"/>
                  <a:pt x="188" y="79"/>
                </a:cubicBezTo>
                <a:cubicBezTo>
                  <a:pt x="188" y="79"/>
                  <a:pt x="188" y="79"/>
                  <a:pt x="188" y="79"/>
                </a:cubicBezTo>
                <a:cubicBezTo>
                  <a:pt x="179" y="71"/>
                  <a:pt x="168" y="65"/>
                  <a:pt x="156" y="64"/>
                </a:cubicBezTo>
                <a:cubicBezTo>
                  <a:pt x="163" y="48"/>
                  <a:pt x="159" y="29"/>
                  <a:pt x="147" y="16"/>
                </a:cubicBezTo>
                <a:cubicBezTo>
                  <a:pt x="130" y="0"/>
                  <a:pt x="103" y="0"/>
                  <a:pt x="87" y="16"/>
                </a:cubicBezTo>
                <a:cubicBezTo>
                  <a:pt x="51" y="52"/>
                  <a:pt x="51" y="52"/>
                  <a:pt x="51" y="52"/>
                </a:cubicBezTo>
                <a:cubicBezTo>
                  <a:pt x="51" y="52"/>
                  <a:pt x="51" y="52"/>
                  <a:pt x="51" y="52"/>
                </a:cubicBezTo>
                <a:cubicBezTo>
                  <a:pt x="50" y="51"/>
                  <a:pt x="48" y="51"/>
                  <a:pt x="48" y="52"/>
                </a:cubicBezTo>
                <a:cubicBezTo>
                  <a:pt x="13" y="87"/>
                  <a:pt x="13" y="87"/>
                  <a:pt x="13" y="87"/>
                </a:cubicBezTo>
                <a:cubicBezTo>
                  <a:pt x="4" y="95"/>
                  <a:pt x="0" y="107"/>
                  <a:pt x="0" y="119"/>
                </a:cubicBezTo>
                <a:cubicBezTo>
                  <a:pt x="0" y="131"/>
                  <a:pt x="4" y="142"/>
                  <a:pt x="13" y="150"/>
                </a:cubicBezTo>
                <a:cubicBezTo>
                  <a:pt x="21" y="159"/>
                  <a:pt x="33" y="164"/>
                  <a:pt x="45" y="164"/>
                </a:cubicBezTo>
                <a:cubicBezTo>
                  <a:pt x="57" y="164"/>
                  <a:pt x="68" y="159"/>
                  <a:pt x="76" y="150"/>
                </a:cubicBezTo>
                <a:cubicBezTo>
                  <a:pt x="98" y="129"/>
                  <a:pt x="98" y="129"/>
                  <a:pt x="98" y="129"/>
                </a:cubicBezTo>
                <a:cubicBezTo>
                  <a:pt x="100" y="139"/>
                  <a:pt x="105" y="148"/>
                  <a:pt x="112" y="155"/>
                </a:cubicBezTo>
                <a:cubicBezTo>
                  <a:pt x="112" y="155"/>
                  <a:pt x="112" y="155"/>
                  <a:pt x="112" y="155"/>
                </a:cubicBezTo>
                <a:cubicBezTo>
                  <a:pt x="112" y="155"/>
                  <a:pt x="112" y="155"/>
                  <a:pt x="112" y="155"/>
                </a:cubicBezTo>
                <a:cubicBezTo>
                  <a:pt x="122" y="165"/>
                  <a:pt x="135" y="171"/>
                  <a:pt x="150" y="171"/>
                </a:cubicBezTo>
                <a:cubicBezTo>
                  <a:pt x="180" y="171"/>
                  <a:pt x="204" y="147"/>
                  <a:pt x="204" y="117"/>
                </a:cubicBezTo>
                <a:cubicBezTo>
                  <a:pt x="204" y="102"/>
                  <a:pt x="198" y="89"/>
                  <a:pt x="188" y="79"/>
                </a:cubicBezTo>
                <a:close/>
                <a:moveTo>
                  <a:pt x="114" y="150"/>
                </a:moveTo>
                <a:cubicBezTo>
                  <a:pt x="106" y="141"/>
                  <a:pt x="101" y="130"/>
                  <a:pt x="101" y="117"/>
                </a:cubicBezTo>
                <a:cubicBezTo>
                  <a:pt x="101" y="113"/>
                  <a:pt x="101" y="109"/>
                  <a:pt x="102" y="106"/>
                </a:cubicBezTo>
                <a:cubicBezTo>
                  <a:pt x="102" y="105"/>
                  <a:pt x="102" y="105"/>
                  <a:pt x="102" y="105"/>
                </a:cubicBezTo>
                <a:cubicBezTo>
                  <a:pt x="105" y="97"/>
                  <a:pt x="109" y="89"/>
                  <a:pt x="115" y="82"/>
                </a:cubicBezTo>
                <a:cubicBezTo>
                  <a:pt x="125" y="73"/>
                  <a:pt x="137" y="68"/>
                  <a:pt x="150" y="68"/>
                </a:cubicBezTo>
                <a:cubicBezTo>
                  <a:pt x="151" y="68"/>
                  <a:pt x="151" y="68"/>
                  <a:pt x="152" y="68"/>
                </a:cubicBezTo>
                <a:cubicBezTo>
                  <a:pt x="152" y="68"/>
                  <a:pt x="152" y="68"/>
                  <a:pt x="152" y="68"/>
                </a:cubicBezTo>
                <a:cubicBezTo>
                  <a:pt x="152" y="68"/>
                  <a:pt x="152" y="68"/>
                  <a:pt x="152" y="68"/>
                </a:cubicBezTo>
                <a:cubicBezTo>
                  <a:pt x="164" y="69"/>
                  <a:pt x="175" y="73"/>
                  <a:pt x="183" y="81"/>
                </a:cubicBezTo>
                <a:lnTo>
                  <a:pt x="114" y="150"/>
                </a:lnTo>
                <a:close/>
                <a:moveTo>
                  <a:pt x="90" y="20"/>
                </a:moveTo>
                <a:cubicBezTo>
                  <a:pt x="105" y="5"/>
                  <a:pt x="129" y="5"/>
                  <a:pt x="144" y="20"/>
                </a:cubicBezTo>
                <a:cubicBezTo>
                  <a:pt x="155" y="31"/>
                  <a:pt x="158" y="49"/>
                  <a:pt x="151" y="63"/>
                </a:cubicBezTo>
                <a:cubicBezTo>
                  <a:pt x="150" y="63"/>
                  <a:pt x="150" y="63"/>
                  <a:pt x="150" y="63"/>
                </a:cubicBezTo>
                <a:cubicBezTo>
                  <a:pt x="136" y="63"/>
                  <a:pt x="122" y="69"/>
                  <a:pt x="112" y="79"/>
                </a:cubicBezTo>
                <a:cubicBezTo>
                  <a:pt x="106" y="85"/>
                  <a:pt x="102" y="92"/>
                  <a:pt x="99" y="100"/>
                </a:cubicBezTo>
                <a:cubicBezTo>
                  <a:pt x="54" y="56"/>
                  <a:pt x="54" y="56"/>
                  <a:pt x="54" y="56"/>
                </a:cubicBezTo>
                <a:lnTo>
                  <a:pt x="90" y="20"/>
                </a:lnTo>
                <a:close/>
                <a:moveTo>
                  <a:pt x="73" y="147"/>
                </a:moveTo>
                <a:cubicBezTo>
                  <a:pt x="66" y="155"/>
                  <a:pt x="55" y="159"/>
                  <a:pt x="45" y="159"/>
                </a:cubicBezTo>
                <a:cubicBezTo>
                  <a:pt x="34" y="159"/>
                  <a:pt x="24" y="155"/>
                  <a:pt x="16" y="147"/>
                </a:cubicBezTo>
                <a:cubicBezTo>
                  <a:pt x="1" y="131"/>
                  <a:pt x="1" y="106"/>
                  <a:pt x="16" y="90"/>
                </a:cubicBezTo>
                <a:cubicBezTo>
                  <a:pt x="49" y="57"/>
                  <a:pt x="49" y="57"/>
                  <a:pt x="49" y="57"/>
                </a:cubicBezTo>
                <a:cubicBezTo>
                  <a:pt x="98" y="106"/>
                  <a:pt x="98" y="106"/>
                  <a:pt x="98" y="106"/>
                </a:cubicBezTo>
                <a:cubicBezTo>
                  <a:pt x="97" y="109"/>
                  <a:pt x="96" y="113"/>
                  <a:pt x="96" y="117"/>
                </a:cubicBezTo>
                <a:cubicBezTo>
                  <a:pt x="96" y="119"/>
                  <a:pt x="96" y="121"/>
                  <a:pt x="97" y="124"/>
                </a:cubicBezTo>
                <a:lnTo>
                  <a:pt x="73" y="147"/>
                </a:lnTo>
                <a:close/>
                <a:moveTo>
                  <a:pt x="150" y="166"/>
                </a:moveTo>
                <a:cubicBezTo>
                  <a:pt x="137" y="166"/>
                  <a:pt x="126" y="161"/>
                  <a:pt x="117" y="153"/>
                </a:cubicBezTo>
                <a:cubicBezTo>
                  <a:pt x="186" y="84"/>
                  <a:pt x="186" y="84"/>
                  <a:pt x="186" y="84"/>
                </a:cubicBezTo>
                <a:cubicBezTo>
                  <a:pt x="194" y="93"/>
                  <a:pt x="199" y="104"/>
                  <a:pt x="199" y="117"/>
                </a:cubicBezTo>
                <a:cubicBezTo>
                  <a:pt x="199" y="144"/>
                  <a:pt x="177" y="166"/>
                  <a:pt x="150" y="16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3200">
              <a:solidFill>
                <a:srgbClr val="FFFFFF"/>
              </a:solidFill>
            </a:endParaRPr>
          </a:p>
        </p:txBody>
      </p:sp>
      <p:grpSp>
        <p:nvGrpSpPr>
          <p:cNvPr id="82" name="Group 61"/>
          <p:cNvGrpSpPr>
            <a:grpSpLocks noChangeAspect="1"/>
          </p:cNvGrpSpPr>
          <p:nvPr/>
        </p:nvGrpSpPr>
        <p:grpSpPr>
          <a:xfrm>
            <a:off x="2177371" y="2440672"/>
            <a:ext cx="639435" cy="679099"/>
            <a:chOff x="476250" y="5167313"/>
            <a:chExt cx="1484313" cy="1576387"/>
          </a:xfrm>
        </p:grpSpPr>
        <p:sp>
          <p:nvSpPr>
            <p:cNvPr id="83" name="Freeform 13"/>
            <p:cNvSpPr>
              <a:spLocks noEditPoints="1"/>
            </p:cNvSpPr>
            <p:nvPr/>
          </p:nvSpPr>
          <p:spPr bwMode="auto">
            <a:xfrm>
              <a:off x="476250" y="5167313"/>
              <a:ext cx="1484313" cy="1576387"/>
            </a:xfrm>
            <a:custGeom>
              <a:avLst/>
              <a:gdLst>
                <a:gd name="T0" fmla="*/ 177 w 185"/>
                <a:gd name="T1" fmla="*/ 153 h 196"/>
                <a:gd name="T2" fmla="*/ 123 w 185"/>
                <a:gd name="T3" fmla="*/ 42 h 196"/>
                <a:gd name="T4" fmla="*/ 123 w 185"/>
                <a:gd name="T5" fmla="*/ 23 h 196"/>
                <a:gd name="T6" fmla="*/ 130 w 185"/>
                <a:gd name="T7" fmla="*/ 23 h 196"/>
                <a:gd name="T8" fmla="*/ 133 w 185"/>
                <a:gd name="T9" fmla="*/ 21 h 196"/>
                <a:gd name="T10" fmla="*/ 133 w 185"/>
                <a:gd name="T11" fmla="*/ 2 h 196"/>
                <a:gd name="T12" fmla="*/ 130 w 185"/>
                <a:gd name="T13" fmla="*/ 0 h 196"/>
                <a:gd name="T14" fmla="*/ 53 w 185"/>
                <a:gd name="T15" fmla="*/ 0 h 196"/>
                <a:gd name="T16" fmla="*/ 51 w 185"/>
                <a:gd name="T17" fmla="*/ 2 h 196"/>
                <a:gd name="T18" fmla="*/ 51 w 185"/>
                <a:gd name="T19" fmla="*/ 21 h 196"/>
                <a:gd name="T20" fmla="*/ 53 w 185"/>
                <a:gd name="T21" fmla="*/ 23 h 196"/>
                <a:gd name="T22" fmla="*/ 62 w 185"/>
                <a:gd name="T23" fmla="*/ 23 h 196"/>
                <a:gd name="T24" fmla="*/ 62 w 185"/>
                <a:gd name="T25" fmla="*/ 42 h 196"/>
                <a:gd name="T26" fmla="*/ 8 w 185"/>
                <a:gd name="T27" fmla="*/ 153 h 196"/>
                <a:gd name="T28" fmla="*/ 5 w 185"/>
                <a:gd name="T29" fmla="*/ 188 h 196"/>
                <a:gd name="T30" fmla="*/ 24 w 185"/>
                <a:gd name="T31" fmla="*/ 196 h 196"/>
                <a:gd name="T32" fmla="*/ 162 w 185"/>
                <a:gd name="T33" fmla="*/ 196 h 196"/>
                <a:gd name="T34" fmla="*/ 180 w 185"/>
                <a:gd name="T35" fmla="*/ 188 h 196"/>
                <a:gd name="T36" fmla="*/ 177 w 185"/>
                <a:gd name="T37" fmla="*/ 153 h 196"/>
                <a:gd name="T38" fmla="*/ 55 w 185"/>
                <a:gd name="T39" fmla="*/ 4 h 196"/>
                <a:gd name="T40" fmla="*/ 128 w 185"/>
                <a:gd name="T41" fmla="*/ 4 h 196"/>
                <a:gd name="T42" fmla="*/ 128 w 185"/>
                <a:gd name="T43" fmla="*/ 18 h 196"/>
                <a:gd name="T44" fmla="*/ 121 w 185"/>
                <a:gd name="T45" fmla="*/ 18 h 196"/>
                <a:gd name="T46" fmla="*/ 65 w 185"/>
                <a:gd name="T47" fmla="*/ 18 h 196"/>
                <a:gd name="T48" fmla="*/ 55 w 185"/>
                <a:gd name="T49" fmla="*/ 18 h 196"/>
                <a:gd name="T50" fmla="*/ 55 w 185"/>
                <a:gd name="T51" fmla="*/ 4 h 196"/>
                <a:gd name="T52" fmla="*/ 176 w 185"/>
                <a:gd name="T53" fmla="*/ 185 h 196"/>
                <a:gd name="T54" fmla="*/ 162 w 185"/>
                <a:gd name="T55" fmla="*/ 191 h 196"/>
                <a:gd name="T56" fmla="*/ 24 w 185"/>
                <a:gd name="T57" fmla="*/ 191 h 196"/>
                <a:gd name="T58" fmla="*/ 9 w 185"/>
                <a:gd name="T59" fmla="*/ 185 h 196"/>
                <a:gd name="T60" fmla="*/ 13 w 185"/>
                <a:gd name="T61" fmla="*/ 155 h 196"/>
                <a:gd name="T62" fmla="*/ 67 w 185"/>
                <a:gd name="T63" fmla="*/ 44 h 196"/>
                <a:gd name="T64" fmla="*/ 67 w 185"/>
                <a:gd name="T65" fmla="*/ 43 h 196"/>
                <a:gd name="T66" fmla="*/ 67 w 185"/>
                <a:gd name="T67" fmla="*/ 23 h 196"/>
                <a:gd name="T68" fmla="*/ 118 w 185"/>
                <a:gd name="T69" fmla="*/ 23 h 196"/>
                <a:gd name="T70" fmla="*/ 118 w 185"/>
                <a:gd name="T71" fmla="*/ 43 h 196"/>
                <a:gd name="T72" fmla="*/ 119 w 185"/>
                <a:gd name="T73" fmla="*/ 44 h 196"/>
                <a:gd name="T74" fmla="*/ 173 w 185"/>
                <a:gd name="T75" fmla="*/ 155 h 196"/>
                <a:gd name="T76" fmla="*/ 176 w 185"/>
                <a:gd name="T77" fmla="*/ 185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85" h="196">
                  <a:moveTo>
                    <a:pt x="177" y="153"/>
                  </a:moveTo>
                  <a:cubicBezTo>
                    <a:pt x="123" y="42"/>
                    <a:pt x="123" y="42"/>
                    <a:pt x="123" y="42"/>
                  </a:cubicBezTo>
                  <a:cubicBezTo>
                    <a:pt x="123" y="23"/>
                    <a:pt x="123" y="23"/>
                    <a:pt x="123" y="23"/>
                  </a:cubicBezTo>
                  <a:cubicBezTo>
                    <a:pt x="130" y="23"/>
                    <a:pt x="130" y="23"/>
                    <a:pt x="130" y="23"/>
                  </a:cubicBezTo>
                  <a:cubicBezTo>
                    <a:pt x="132" y="23"/>
                    <a:pt x="133" y="22"/>
                    <a:pt x="133" y="21"/>
                  </a:cubicBezTo>
                  <a:cubicBezTo>
                    <a:pt x="133" y="2"/>
                    <a:pt x="133" y="2"/>
                    <a:pt x="133" y="2"/>
                  </a:cubicBezTo>
                  <a:cubicBezTo>
                    <a:pt x="133" y="1"/>
                    <a:pt x="132" y="0"/>
                    <a:pt x="130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2" y="0"/>
                    <a:pt x="51" y="1"/>
                    <a:pt x="51" y="2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1" y="22"/>
                    <a:pt x="52" y="23"/>
                    <a:pt x="53" y="23"/>
                  </a:cubicBezTo>
                  <a:cubicBezTo>
                    <a:pt x="62" y="23"/>
                    <a:pt x="62" y="23"/>
                    <a:pt x="62" y="23"/>
                  </a:cubicBezTo>
                  <a:cubicBezTo>
                    <a:pt x="62" y="42"/>
                    <a:pt x="62" y="42"/>
                    <a:pt x="62" y="42"/>
                  </a:cubicBezTo>
                  <a:cubicBezTo>
                    <a:pt x="8" y="153"/>
                    <a:pt x="8" y="153"/>
                    <a:pt x="8" y="153"/>
                  </a:cubicBezTo>
                  <a:cubicBezTo>
                    <a:pt x="1" y="169"/>
                    <a:pt x="0" y="181"/>
                    <a:pt x="5" y="188"/>
                  </a:cubicBezTo>
                  <a:cubicBezTo>
                    <a:pt x="9" y="193"/>
                    <a:pt x="15" y="196"/>
                    <a:pt x="24" y="196"/>
                  </a:cubicBezTo>
                  <a:cubicBezTo>
                    <a:pt x="162" y="196"/>
                    <a:pt x="162" y="196"/>
                    <a:pt x="162" y="196"/>
                  </a:cubicBezTo>
                  <a:cubicBezTo>
                    <a:pt x="171" y="196"/>
                    <a:pt x="177" y="193"/>
                    <a:pt x="180" y="188"/>
                  </a:cubicBezTo>
                  <a:cubicBezTo>
                    <a:pt x="185" y="181"/>
                    <a:pt x="184" y="169"/>
                    <a:pt x="177" y="153"/>
                  </a:cubicBezTo>
                  <a:close/>
                  <a:moveTo>
                    <a:pt x="55" y="4"/>
                  </a:moveTo>
                  <a:cubicBezTo>
                    <a:pt x="128" y="4"/>
                    <a:pt x="128" y="4"/>
                    <a:pt x="128" y="4"/>
                  </a:cubicBezTo>
                  <a:cubicBezTo>
                    <a:pt x="128" y="18"/>
                    <a:pt x="128" y="18"/>
                    <a:pt x="128" y="18"/>
                  </a:cubicBezTo>
                  <a:cubicBezTo>
                    <a:pt x="121" y="18"/>
                    <a:pt x="121" y="18"/>
                    <a:pt x="121" y="18"/>
                  </a:cubicBezTo>
                  <a:cubicBezTo>
                    <a:pt x="65" y="18"/>
                    <a:pt x="65" y="18"/>
                    <a:pt x="65" y="18"/>
                  </a:cubicBezTo>
                  <a:cubicBezTo>
                    <a:pt x="55" y="18"/>
                    <a:pt x="55" y="18"/>
                    <a:pt x="55" y="18"/>
                  </a:cubicBezTo>
                  <a:lnTo>
                    <a:pt x="55" y="4"/>
                  </a:lnTo>
                  <a:close/>
                  <a:moveTo>
                    <a:pt x="176" y="185"/>
                  </a:moveTo>
                  <a:cubicBezTo>
                    <a:pt x="174" y="189"/>
                    <a:pt x="169" y="191"/>
                    <a:pt x="162" y="191"/>
                  </a:cubicBezTo>
                  <a:cubicBezTo>
                    <a:pt x="24" y="191"/>
                    <a:pt x="24" y="191"/>
                    <a:pt x="24" y="191"/>
                  </a:cubicBezTo>
                  <a:cubicBezTo>
                    <a:pt x="16" y="191"/>
                    <a:pt x="12" y="189"/>
                    <a:pt x="9" y="185"/>
                  </a:cubicBezTo>
                  <a:cubicBezTo>
                    <a:pt x="5" y="180"/>
                    <a:pt x="7" y="169"/>
                    <a:pt x="13" y="155"/>
                  </a:cubicBezTo>
                  <a:cubicBezTo>
                    <a:pt x="67" y="44"/>
                    <a:pt x="67" y="44"/>
                    <a:pt x="67" y="44"/>
                  </a:cubicBezTo>
                  <a:cubicBezTo>
                    <a:pt x="67" y="44"/>
                    <a:pt x="67" y="43"/>
                    <a:pt x="67" y="43"/>
                  </a:cubicBezTo>
                  <a:cubicBezTo>
                    <a:pt x="67" y="23"/>
                    <a:pt x="67" y="23"/>
                    <a:pt x="67" y="23"/>
                  </a:cubicBezTo>
                  <a:cubicBezTo>
                    <a:pt x="118" y="23"/>
                    <a:pt x="118" y="23"/>
                    <a:pt x="118" y="23"/>
                  </a:cubicBezTo>
                  <a:cubicBezTo>
                    <a:pt x="118" y="43"/>
                    <a:pt x="118" y="43"/>
                    <a:pt x="118" y="43"/>
                  </a:cubicBezTo>
                  <a:cubicBezTo>
                    <a:pt x="118" y="43"/>
                    <a:pt x="118" y="44"/>
                    <a:pt x="119" y="44"/>
                  </a:cubicBezTo>
                  <a:cubicBezTo>
                    <a:pt x="173" y="155"/>
                    <a:pt x="173" y="155"/>
                    <a:pt x="173" y="155"/>
                  </a:cubicBezTo>
                  <a:cubicBezTo>
                    <a:pt x="179" y="169"/>
                    <a:pt x="180" y="180"/>
                    <a:pt x="176" y="18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solidFill>
                  <a:srgbClr val="FFFFFF"/>
                </a:solidFill>
              </a:endParaRPr>
            </a:p>
          </p:txBody>
        </p:sp>
        <p:sp>
          <p:nvSpPr>
            <p:cNvPr id="84" name="Freeform 14"/>
            <p:cNvSpPr>
              <a:spLocks noEditPoints="1"/>
            </p:cNvSpPr>
            <p:nvPr/>
          </p:nvSpPr>
          <p:spPr bwMode="auto">
            <a:xfrm>
              <a:off x="812800" y="5770563"/>
              <a:ext cx="811213" cy="812800"/>
            </a:xfrm>
            <a:custGeom>
              <a:avLst/>
              <a:gdLst>
                <a:gd name="T0" fmla="*/ 99 w 101"/>
                <a:gd name="T1" fmla="*/ 35 h 101"/>
                <a:gd name="T2" fmla="*/ 99 w 101"/>
                <a:gd name="T3" fmla="*/ 35 h 101"/>
                <a:gd name="T4" fmla="*/ 99 w 101"/>
                <a:gd name="T5" fmla="*/ 35 h 101"/>
                <a:gd name="T6" fmla="*/ 99 w 101"/>
                <a:gd name="T7" fmla="*/ 35 h 101"/>
                <a:gd name="T8" fmla="*/ 98 w 101"/>
                <a:gd name="T9" fmla="*/ 35 h 101"/>
                <a:gd name="T10" fmla="*/ 98 w 101"/>
                <a:gd name="T11" fmla="*/ 35 h 101"/>
                <a:gd name="T12" fmla="*/ 98 w 101"/>
                <a:gd name="T13" fmla="*/ 34 h 101"/>
                <a:gd name="T14" fmla="*/ 98 w 101"/>
                <a:gd name="T15" fmla="*/ 34 h 101"/>
                <a:gd name="T16" fmla="*/ 98 w 101"/>
                <a:gd name="T17" fmla="*/ 34 h 101"/>
                <a:gd name="T18" fmla="*/ 98 w 101"/>
                <a:gd name="T19" fmla="*/ 34 h 101"/>
                <a:gd name="T20" fmla="*/ 97 w 101"/>
                <a:gd name="T21" fmla="*/ 34 h 101"/>
                <a:gd name="T22" fmla="*/ 97 w 101"/>
                <a:gd name="T23" fmla="*/ 34 h 101"/>
                <a:gd name="T24" fmla="*/ 96 w 101"/>
                <a:gd name="T25" fmla="*/ 34 h 101"/>
                <a:gd name="T26" fmla="*/ 74 w 101"/>
                <a:gd name="T27" fmla="*/ 40 h 101"/>
                <a:gd name="T28" fmla="*/ 51 w 101"/>
                <a:gd name="T29" fmla="*/ 0 h 101"/>
                <a:gd name="T30" fmla="*/ 26 w 101"/>
                <a:gd name="T31" fmla="*/ 39 h 101"/>
                <a:gd name="T32" fmla="*/ 6 w 101"/>
                <a:gd name="T33" fmla="*/ 34 h 101"/>
                <a:gd name="T34" fmla="*/ 6 w 101"/>
                <a:gd name="T35" fmla="*/ 33 h 101"/>
                <a:gd name="T36" fmla="*/ 3 w 101"/>
                <a:gd name="T37" fmla="*/ 35 h 101"/>
                <a:gd name="T38" fmla="*/ 3 w 101"/>
                <a:gd name="T39" fmla="*/ 35 h 101"/>
                <a:gd name="T40" fmla="*/ 3 w 101"/>
                <a:gd name="T41" fmla="*/ 35 h 101"/>
                <a:gd name="T42" fmla="*/ 0 w 101"/>
                <a:gd name="T43" fmla="*/ 50 h 101"/>
                <a:gd name="T44" fmla="*/ 51 w 101"/>
                <a:gd name="T45" fmla="*/ 101 h 101"/>
                <a:gd name="T46" fmla="*/ 101 w 101"/>
                <a:gd name="T47" fmla="*/ 50 h 101"/>
                <a:gd name="T48" fmla="*/ 99 w 101"/>
                <a:gd name="T49" fmla="*/ 35 h 101"/>
                <a:gd name="T50" fmla="*/ 99 w 101"/>
                <a:gd name="T51" fmla="*/ 35 h 101"/>
                <a:gd name="T52" fmla="*/ 51 w 101"/>
                <a:gd name="T53" fmla="*/ 5 h 101"/>
                <a:gd name="T54" fmla="*/ 70 w 101"/>
                <a:gd name="T55" fmla="*/ 42 h 101"/>
                <a:gd name="T56" fmla="*/ 52 w 101"/>
                <a:gd name="T57" fmla="*/ 60 h 101"/>
                <a:gd name="T58" fmla="*/ 31 w 101"/>
                <a:gd name="T59" fmla="*/ 41 h 101"/>
                <a:gd name="T60" fmla="*/ 51 w 101"/>
                <a:gd name="T61" fmla="*/ 5 h 101"/>
                <a:gd name="T62" fmla="*/ 5 w 101"/>
                <a:gd name="T63" fmla="*/ 50 h 101"/>
                <a:gd name="T64" fmla="*/ 7 w 101"/>
                <a:gd name="T65" fmla="*/ 38 h 101"/>
                <a:gd name="T66" fmla="*/ 49 w 101"/>
                <a:gd name="T67" fmla="*/ 64 h 101"/>
                <a:gd name="T68" fmla="*/ 41 w 101"/>
                <a:gd name="T69" fmla="*/ 93 h 101"/>
                <a:gd name="T70" fmla="*/ 41 w 101"/>
                <a:gd name="T71" fmla="*/ 95 h 101"/>
                <a:gd name="T72" fmla="*/ 5 w 101"/>
                <a:gd name="T73" fmla="*/ 50 h 101"/>
                <a:gd name="T74" fmla="*/ 51 w 101"/>
                <a:gd name="T75" fmla="*/ 96 h 101"/>
                <a:gd name="T76" fmla="*/ 46 w 101"/>
                <a:gd name="T77" fmla="*/ 96 h 101"/>
                <a:gd name="T78" fmla="*/ 46 w 101"/>
                <a:gd name="T79" fmla="*/ 93 h 101"/>
                <a:gd name="T80" fmla="*/ 95 w 101"/>
                <a:gd name="T81" fmla="*/ 39 h 101"/>
                <a:gd name="T82" fmla="*/ 96 w 101"/>
                <a:gd name="T83" fmla="*/ 50 h 101"/>
                <a:gd name="T84" fmla="*/ 51 w 101"/>
                <a:gd name="T85" fmla="*/ 9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1" h="101">
                  <a:moveTo>
                    <a:pt x="99" y="35"/>
                  </a:move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8" y="35"/>
                    <a:pt x="98" y="35"/>
                    <a:pt x="98" y="35"/>
                  </a:cubicBezTo>
                  <a:cubicBezTo>
                    <a:pt x="98" y="35"/>
                    <a:pt x="98" y="35"/>
                    <a:pt x="98" y="35"/>
                  </a:cubicBezTo>
                  <a:cubicBezTo>
                    <a:pt x="98" y="34"/>
                    <a:pt x="98" y="34"/>
                    <a:pt x="98" y="34"/>
                  </a:cubicBezTo>
                  <a:cubicBezTo>
                    <a:pt x="98" y="34"/>
                    <a:pt x="98" y="34"/>
                    <a:pt x="98" y="34"/>
                  </a:cubicBezTo>
                  <a:cubicBezTo>
                    <a:pt x="98" y="34"/>
                    <a:pt x="98" y="34"/>
                    <a:pt x="98" y="34"/>
                  </a:cubicBezTo>
                  <a:cubicBezTo>
                    <a:pt x="98" y="34"/>
                    <a:pt x="98" y="34"/>
                    <a:pt x="98" y="34"/>
                  </a:cubicBezTo>
                  <a:cubicBezTo>
                    <a:pt x="97" y="34"/>
                    <a:pt x="97" y="34"/>
                    <a:pt x="97" y="34"/>
                  </a:cubicBezTo>
                  <a:cubicBezTo>
                    <a:pt x="97" y="34"/>
                    <a:pt x="97" y="34"/>
                    <a:pt x="97" y="34"/>
                  </a:cubicBezTo>
                  <a:cubicBezTo>
                    <a:pt x="97" y="34"/>
                    <a:pt x="96" y="34"/>
                    <a:pt x="96" y="34"/>
                  </a:cubicBezTo>
                  <a:cubicBezTo>
                    <a:pt x="88" y="34"/>
                    <a:pt x="81" y="36"/>
                    <a:pt x="74" y="40"/>
                  </a:cubicBezTo>
                  <a:cubicBezTo>
                    <a:pt x="69" y="17"/>
                    <a:pt x="56" y="0"/>
                    <a:pt x="51" y="0"/>
                  </a:cubicBezTo>
                  <a:cubicBezTo>
                    <a:pt x="46" y="0"/>
                    <a:pt x="30" y="15"/>
                    <a:pt x="26" y="39"/>
                  </a:cubicBezTo>
                  <a:cubicBezTo>
                    <a:pt x="20" y="36"/>
                    <a:pt x="13" y="34"/>
                    <a:pt x="6" y="34"/>
                  </a:cubicBezTo>
                  <a:cubicBezTo>
                    <a:pt x="6" y="33"/>
                    <a:pt x="6" y="33"/>
                    <a:pt x="6" y="33"/>
                  </a:cubicBezTo>
                  <a:cubicBezTo>
                    <a:pt x="5" y="33"/>
                    <a:pt x="3" y="34"/>
                    <a:pt x="3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1" y="40"/>
                    <a:pt x="0" y="45"/>
                    <a:pt x="0" y="50"/>
                  </a:cubicBezTo>
                  <a:cubicBezTo>
                    <a:pt x="0" y="78"/>
                    <a:pt x="23" y="101"/>
                    <a:pt x="51" y="101"/>
                  </a:cubicBezTo>
                  <a:cubicBezTo>
                    <a:pt x="78" y="101"/>
                    <a:pt x="101" y="78"/>
                    <a:pt x="101" y="50"/>
                  </a:cubicBezTo>
                  <a:cubicBezTo>
                    <a:pt x="101" y="45"/>
                    <a:pt x="100" y="40"/>
                    <a:pt x="99" y="35"/>
                  </a:cubicBezTo>
                  <a:cubicBezTo>
                    <a:pt x="99" y="35"/>
                    <a:pt x="99" y="35"/>
                    <a:pt x="99" y="35"/>
                  </a:cubicBezTo>
                  <a:close/>
                  <a:moveTo>
                    <a:pt x="51" y="5"/>
                  </a:moveTo>
                  <a:cubicBezTo>
                    <a:pt x="53" y="6"/>
                    <a:pt x="66" y="20"/>
                    <a:pt x="70" y="42"/>
                  </a:cubicBezTo>
                  <a:cubicBezTo>
                    <a:pt x="63" y="47"/>
                    <a:pt x="57" y="53"/>
                    <a:pt x="52" y="60"/>
                  </a:cubicBezTo>
                  <a:cubicBezTo>
                    <a:pt x="46" y="52"/>
                    <a:pt x="39" y="45"/>
                    <a:pt x="31" y="41"/>
                  </a:cubicBezTo>
                  <a:cubicBezTo>
                    <a:pt x="34" y="19"/>
                    <a:pt x="48" y="5"/>
                    <a:pt x="51" y="5"/>
                  </a:cubicBezTo>
                  <a:close/>
                  <a:moveTo>
                    <a:pt x="5" y="50"/>
                  </a:moveTo>
                  <a:cubicBezTo>
                    <a:pt x="5" y="46"/>
                    <a:pt x="6" y="42"/>
                    <a:pt x="7" y="38"/>
                  </a:cubicBezTo>
                  <a:cubicBezTo>
                    <a:pt x="24" y="40"/>
                    <a:pt x="40" y="49"/>
                    <a:pt x="49" y="64"/>
                  </a:cubicBezTo>
                  <a:cubicBezTo>
                    <a:pt x="44" y="73"/>
                    <a:pt x="41" y="83"/>
                    <a:pt x="41" y="93"/>
                  </a:cubicBezTo>
                  <a:cubicBezTo>
                    <a:pt x="41" y="94"/>
                    <a:pt x="41" y="94"/>
                    <a:pt x="41" y="95"/>
                  </a:cubicBezTo>
                  <a:cubicBezTo>
                    <a:pt x="21" y="91"/>
                    <a:pt x="5" y="72"/>
                    <a:pt x="5" y="50"/>
                  </a:cubicBezTo>
                  <a:close/>
                  <a:moveTo>
                    <a:pt x="51" y="96"/>
                  </a:moveTo>
                  <a:cubicBezTo>
                    <a:pt x="49" y="96"/>
                    <a:pt x="48" y="96"/>
                    <a:pt x="46" y="96"/>
                  </a:cubicBezTo>
                  <a:cubicBezTo>
                    <a:pt x="46" y="95"/>
                    <a:pt x="46" y="94"/>
                    <a:pt x="46" y="93"/>
                  </a:cubicBezTo>
                  <a:cubicBezTo>
                    <a:pt x="46" y="65"/>
                    <a:pt x="67" y="42"/>
                    <a:pt x="95" y="39"/>
                  </a:cubicBezTo>
                  <a:cubicBezTo>
                    <a:pt x="96" y="42"/>
                    <a:pt x="96" y="46"/>
                    <a:pt x="96" y="50"/>
                  </a:cubicBezTo>
                  <a:cubicBezTo>
                    <a:pt x="96" y="75"/>
                    <a:pt x="76" y="96"/>
                    <a:pt x="51" y="9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solidFill>
                  <a:srgbClr val="FFFFFF"/>
                </a:solidFill>
              </a:endParaRPr>
            </a:p>
          </p:txBody>
        </p:sp>
      </p:grpSp>
      <p:grpSp>
        <p:nvGrpSpPr>
          <p:cNvPr id="93" name="Group 60"/>
          <p:cNvGrpSpPr>
            <a:grpSpLocks noChangeAspect="1"/>
          </p:cNvGrpSpPr>
          <p:nvPr/>
        </p:nvGrpSpPr>
        <p:grpSpPr>
          <a:xfrm>
            <a:off x="4508189" y="2433221"/>
            <a:ext cx="788523" cy="685939"/>
            <a:chOff x="3486150" y="5151438"/>
            <a:chExt cx="1830388" cy="1592262"/>
          </a:xfrm>
        </p:grpSpPr>
        <p:sp>
          <p:nvSpPr>
            <p:cNvPr id="94" name="Freeform 22"/>
            <p:cNvSpPr>
              <a:spLocks noEditPoints="1"/>
            </p:cNvSpPr>
            <p:nvPr/>
          </p:nvSpPr>
          <p:spPr bwMode="auto">
            <a:xfrm>
              <a:off x="3486150" y="5151438"/>
              <a:ext cx="1830388" cy="1592262"/>
            </a:xfrm>
            <a:custGeom>
              <a:avLst/>
              <a:gdLst>
                <a:gd name="T0" fmla="*/ 226 w 228"/>
                <a:gd name="T1" fmla="*/ 75 h 198"/>
                <a:gd name="T2" fmla="*/ 211 w 228"/>
                <a:gd name="T3" fmla="*/ 64 h 198"/>
                <a:gd name="T4" fmla="*/ 211 w 228"/>
                <a:gd name="T5" fmla="*/ 64 h 198"/>
                <a:gd name="T6" fmla="*/ 115 w 228"/>
                <a:gd name="T7" fmla="*/ 0 h 198"/>
                <a:gd name="T8" fmla="*/ 112 w 228"/>
                <a:gd name="T9" fmla="*/ 0 h 198"/>
                <a:gd name="T10" fmla="*/ 71 w 228"/>
                <a:gd name="T11" fmla="*/ 28 h 198"/>
                <a:gd name="T12" fmla="*/ 71 w 228"/>
                <a:gd name="T13" fmla="*/ 10 h 198"/>
                <a:gd name="T14" fmla="*/ 69 w 228"/>
                <a:gd name="T15" fmla="*/ 8 h 198"/>
                <a:gd name="T16" fmla="*/ 41 w 228"/>
                <a:gd name="T17" fmla="*/ 8 h 198"/>
                <a:gd name="T18" fmla="*/ 41 w 228"/>
                <a:gd name="T19" fmla="*/ 8 h 198"/>
                <a:gd name="T20" fmla="*/ 40 w 228"/>
                <a:gd name="T21" fmla="*/ 9 h 198"/>
                <a:gd name="T22" fmla="*/ 39 w 228"/>
                <a:gd name="T23" fmla="*/ 10 h 198"/>
                <a:gd name="T24" fmla="*/ 39 w 228"/>
                <a:gd name="T25" fmla="*/ 49 h 198"/>
                <a:gd name="T26" fmla="*/ 1 w 228"/>
                <a:gd name="T27" fmla="*/ 75 h 198"/>
                <a:gd name="T28" fmla="*/ 1 w 228"/>
                <a:gd name="T29" fmla="*/ 78 h 198"/>
                <a:gd name="T30" fmla="*/ 4 w 228"/>
                <a:gd name="T31" fmla="*/ 78 h 198"/>
                <a:gd name="T32" fmla="*/ 19 w 228"/>
                <a:gd name="T33" fmla="*/ 68 h 198"/>
                <a:gd name="T34" fmla="*/ 19 w 228"/>
                <a:gd name="T35" fmla="*/ 196 h 198"/>
                <a:gd name="T36" fmla="*/ 22 w 228"/>
                <a:gd name="T37" fmla="*/ 198 h 198"/>
                <a:gd name="T38" fmla="*/ 209 w 228"/>
                <a:gd name="T39" fmla="*/ 198 h 198"/>
                <a:gd name="T40" fmla="*/ 212 w 228"/>
                <a:gd name="T41" fmla="*/ 196 h 198"/>
                <a:gd name="T42" fmla="*/ 212 w 228"/>
                <a:gd name="T43" fmla="*/ 70 h 198"/>
                <a:gd name="T44" fmla="*/ 224 w 228"/>
                <a:gd name="T45" fmla="*/ 78 h 198"/>
                <a:gd name="T46" fmla="*/ 225 w 228"/>
                <a:gd name="T47" fmla="*/ 79 h 198"/>
                <a:gd name="T48" fmla="*/ 227 w 228"/>
                <a:gd name="T49" fmla="*/ 78 h 198"/>
                <a:gd name="T50" fmla="*/ 226 w 228"/>
                <a:gd name="T51" fmla="*/ 75 h 198"/>
                <a:gd name="T52" fmla="*/ 44 w 228"/>
                <a:gd name="T53" fmla="*/ 13 h 198"/>
                <a:gd name="T54" fmla="*/ 67 w 228"/>
                <a:gd name="T55" fmla="*/ 13 h 198"/>
                <a:gd name="T56" fmla="*/ 67 w 228"/>
                <a:gd name="T57" fmla="*/ 31 h 198"/>
                <a:gd name="T58" fmla="*/ 44 w 228"/>
                <a:gd name="T59" fmla="*/ 46 h 198"/>
                <a:gd name="T60" fmla="*/ 44 w 228"/>
                <a:gd name="T61" fmla="*/ 13 h 198"/>
                <a:gd name="T62" fmla="*/ 207 w 228"/>
                <a:gd name="T63" fmla="*/ 194 h 198"/>
                <a:gd name="T64" fmla="*/ 24 w 228"/>
                <a:gd name="T65" fmla="*/ 194 h 198"/>
                <a:gd name="T66" fmla="*/ 24 w 228"/>
                <a:gd name="T67" fmla="*/ 65 h 198"/>
                <a:gd name="T68" fmla="*/ 43 w 228"/>
                <a:gd name="T69" fmla="*/ 53 h 198"/>
                <a:gd name="T70" fmla="*/ 43 w 228"/>
                <a:gd name="T71" fmla="*/ 53 h 198"/>
                <a:gd name="T72" fmla="*/ 70 w 228"/>
                <a:gd name="T73" fmla="*/ 34 h 198"/>
                <a:gd name="T74" fmla="*/ 70 w 228"/>
                <a:gd name="T75" fmla="*/ 34 h 198"/>
                <a:gd name="T76" fmla="*/ 114 w 228"/>
                <a:gd name="T77" fmla="*/ 5 h 198"/>
                <a:gd name="T78" fmla="*/ 207 w 228"/>
                <a:gd name="T79" fmla="*/ 67 h 198"/>
                <a:gd name="T80" fmla="*/ 207 w 228"/>
                <a:gd name="T81" fmla="*/ 194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8" h="198">
                  <a:moveTo>
                    <a:pt x="226" y="75"/>
                  </a:moveTo>
                  <a:cubicBezTo>
                    <a:pt x="211" y="64"/>
                    <a:pt x="211" y="64"/>
                    <a:pt x="211" y="64"/>
                  </a:cubicBezTo>
                  <a:cubicBezTo>
                    <a:pt x="211" y="64"/>
                    <a:pt x="211" y="64"/>
                    <a:pt x="211" y="64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4" y="0"/>
                    <a:pt x="113" y="0"/>
                    <a:pt x="112" y="0"/>
                  </a:cubicBezTo>
                  <a:cubicBezTo>
                    <a:pt x="71" y="28"/>
                    <a:pt x="71" y="28"/>
                    <a:pt x="71" y="28"/>
                  </a:cubicBezTo>
                  <a:cubicBezTo>
                    <a:pt x="71" y="10"/>
                    <a:pt x="71" y="10"/>
                    <a:pt x="71" y="10"/>
                  </a:cubicBezTo>
                  <a:cubicBezTo>
                    <a:pt x="71" y="9"/>
                    <a:pt x="70" y="8"/>
                    <a:pt x="69" y="8"/>
                  </a:cubicBezTo>
                  <a:cubicBezTo>
                    <a:pt x="41" y="8"/>
                    <a:pt x="41" y="8"/>
                    <a:pt x="41" y="8"/>
                  </a:cubicBezTo>
                  <a:cubicBezTo>
                    <a:pt x="41" y="8"/>
                    <a:pt x="41" y="8"/>
                    <a:pt x="41" y="8"/>
                  </a:cubicBezTo>
                  <a:cubicBezTo>
                    <a:pt x="41" y="8"/>
                    <a:pt x="40" y="8"/>
                    <a:pt x="40" y="9"/>
                  </a:cubicBezTo>
                  <a:cubicBezTo>
                    <a:pt x="39" y="9"/>
                    <a:pt x="39" y="10"/>
                    <a:pt x="39" y="10"/>
                  </a:cubicBezTo>
                  <a:cubicBezTo>
                    <a:pt x="39" y="49"/>
                    <a:pt x="39" y="49"/>
                    <a:pt x="39" y="49"/>
                  </a:cubicBezTo>
                  <a:cubicBezTo>
                    <a:pt x="1" y="75"/>
                    <a:pt x="1" y="75"/>
                    <a:pt x="1" y="75"/>
                  </a:cubicBezTo>
                  <a:cubicBezTo>
                    <a:pt x="0" y="75"/>
                    <a:pt x="0" y="77"/>
                    <a:pt x="1" y="78"/>
                  </a:cubicBezTo>
                  <a:cubicBezTo>
                    <a:pt x="1" y="79"/>
                    <a:pt x="3" y="79"/>
                    <a:pt x="4" y="78"/>
                  </a:cubicBezTo>
                  <a:cubicBezTo>
                    <a:pt x="19" y="68"/>
                    <a:pt x="19" y="68"/>
                    <a:pt x="19" y="68"/>
                  </a:cubicBezTo>
                  <a:cubicBezTo>
                    <a:pt x="19" y="196"/>
                    <a:pt x="19" y="196"/>
                    <a:pt x="19" y="196"/>
                  </a:cubicBezTo>
                  <a:cubicBezTo>
                    <a:pt x="19" y="197"/>
                    <a:pt x="20" y="198"/>
                    <a:pt x="22" y="198"/>
                  </a:cubicBezTo>
                  <a:cubicBezTo>
                    <a:pt x="209" y="198"/>
                    <a:pt x="209" y="198"/>
                    <a:pt x="209" y="198"/>
                  </a:cubicBezTo>
                  <a:cubicBezTo>
                    <a:pt x="211" y="198"/>
                    <a:pt x="212" y="197"/>
                    <a:pt x="212" y="196"/>
                  </a:cubicBezTo>
                  <a:cubicBezTo>
                    <a:pt x="212" y="70"/>
                    <a:pt x="212" y="70"/>
                    <a:pt x="212" y="70"/>
                  </a:cubicBezTo>
                  <a:cubicBezTo>
                    <a:pt x="224" y="78"/>
                    <a:pt x="224" y="78"/>
                    <a:pt x="224" y="78"/>
                  </a:cubicBezTo>
                  <a:cubicBezTo>
                    <a:pt x="224" y="79"/>
                    <a:pt x="225" y="79"/>
                    <a:pt x="225" y="79"/>
                  </a:cubicBezTo>
                  <a:cubicBezTo>
                    <a:pt x="226" y="79"/>
                    <a:pt x="226" y="78"/>
                    <a:pt x="227" y="78"/>
                  </a:cubicBezTo>
                  <a:cubicBezTo>
                    <a:pt x="228" y="77"/>
                    <a:pt x="227" y="75"/>
                    <a:pt x="226" y="75"/>
                  </a:cubicBezTo>
                  <a:close/>
                  <a:moveTo>
                    <a:pt x="44" y="13"/>
                  </a:moveTo>
                  <a:cubicBezTo>
                    <a:pt x="67" y="13"/>
                    <a:pt x="67" y="13"/>
                    <a:pt x="67" y="13"/>
                  </a:cubicBezTo>
                  <a:cubicBezTo>
                    <a:pt x="67" y="31"/>
                    <a:pt x="67" y="31"/>
                    <a:pt x="67" y="31"/>
                  </a:cubicBezTo>
                  <a:cubicBezTo>
                    <a:pt x="44" y="46"/>
                    <a:pt x="44" y="46"/>
                    <a:pt x="44" y="46"/>
                  </a:cubicBezTo>
                  <a:lnTo>
                    <a:pt x="44" y="13"/>
                  </a:lnTo>
                  <a:close/>
                  <a:moveTo>
                    <a:pt x="207" y="194"/>
                  </a:moveTo>
                  <a:cubicBezTo>
                    <a:pt x="24" y="194"/>
                    <a:pt x="24" y="194"/>
                    <a:pt x="24" y="194"/>
                  </a:cubicBezTo>
                  <a:cubicBezTo>
                    <a:pt x="24" y="65"/>
                    <a:pt x="24" y="65"/>
                    <a:pt x="24" y="65"/>
                  </a:cubicBezTo>
                  <a:cubicBezTo>
                    <a:pt x="43" y="53"/>
                    <a:pt x="43" y="53"/>
                    <a:pt x="43" y="53"/>
                  </a:cubicBezTo>
                  <a:cubicBezTo>
                    <a:pt x="43" y="53"/>
                    <a:pt x="43" y="53"/>
                    <a:pt x="43" y="53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114" y="5"/>
                    <a:pt x="114" y="5"/>
                    <a:pt x="114" y="5"/>
                  </a:cubicBezTo>
                  <a:cubicBezTo>
                    <a:pt x="207" y="67"/>
                    <a:pt x="207" y="67"/>
                    <a:pt x="207" y="67"/>
                  </a:cubicBezTo>
                  <a:lnTo>
                    <a:pt x="207" y="1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solidFill>
                  <a:srgbClr val="FFFFFF"/>
                </a:solidFill>
              </a:endParaRPr>
            </a:p>
          </p:txBody>
        </p:sp>
        <p:sp>
          <p:nvSpPr>
            <p:cNvPr id="95" name="Freeform 23"/>
            <p:cNvSpPr>
              <a:spLocks noEditPoints="1"/>
            </p:cNvSpPr>
            <p:nvPr/>
          </p:nvSpPr>
          <p:spPr bwMode="auto">
            <a:xfrm>
              <a:off x="4105275" y="5649913"/>
              <a:ext cx="593725" cy="587375"/>
            </a:xfrm>
            <a:custGeom>
              <a:avLst/>
              <a:gdLst>
                <a:gd name="T0" fmla="*/ 24 w 74"/>
                <a:gd name="T1" fmla="*/ 2 h 73"/>
                <a:gd name="T2" fmla="*/ 24 w 74"/>
                <a:gd name="T3" fmla="*/ 24 h 73"/>
                <a:gd name="T4" fmla="*/ 2 w 74"/>
                <a:gd name="T5" fmla="*/ 24 h 73"/>
                <a:gd name="T6" fmla="*/ 1 w 74"/>
                <a:gd name="T7" fmla="*/ 25 h 73"/>
                <a:gd name="T8" fmla="*/ 0 w 74"/>
                <a:gd name="T9" fmla="*/ 26 h 73"/>
                <a:gd name="T10" fmla="*/ 0 w 74"/>
                <a:gd name="T11" fmla="*/ 47 h 73"/>
                <a:gd name="T12" fmla="*/ 2 w 74"/>
                <a:gd name="T13" fmla="*/ 49 h 73"/>
                <a:gd name="T14" fmla="*/ 24 w 74"/>
                <a:gd name="T15" fmla="*/ 49 h 73"/>
                <a:gd name="T16" fmla="*/ 24 w 74"/>
                <a:gd name="T17" fmla="*/ 71 h 73"/>
                <a:gd name="T18" fmla="*/ 26 w 74"/>
                <a:gd name="T19" fmla="*/ 73 h 73"/>
                <a:gd name="T20" fmla="*/ 47 w 74"/>
                <a:gd name="T21" fmla="*/ 73 h 73"/>
                <a:gd name="T22" fmla="*/ 49 w 74"/>
                <a:gd name="T23" fmla="*/ 71 h 73"/>
                <a:gd name="T24" fmla="*/ 49 w 74"/>
                <a:gd name="T25" fmla="*/ 49 h 73"/>
                <a:gd name="T26" fmla="*/ 71 w 74"/>
                <a:gd name="T27" fmla="*/ 49 h 73"/>
                <a:gd name="T28" fmla="*/ 73 w 74"/>
                <a:gd name="T29" fmla="*/ 48 h 73"/>
                <a:gd name="T30" fmla="*/ 74 w 74"/>
                <a:gd name="T31" fmla="*/ 47 h 73"/>
                <a:gd name="T32" fmla="*/ 74 w 74"/>
                <a:gd name="T33" fmla="*/ 26 h 73"/>
                <a:gd name="T34" fmla="*/ 71 w 74"/>
                <a:gd name="T35" fmla="*/ 24 h 73"/>
                <a:gd name="T36" fmla="*/ 49 w 74"/>
                <a:gd name="T37" fmla="*/ 24 h 73"/>
                <a:gd name="T38" fmla="*/ 49 w 74"/>
                <a:gd name="T39" fmla="*/ 2 h 73"/>
                <a:gd name="T40" fmla="*/ 47 w 74"/>
                <a:gd name="T41" fmla="*/ 0 h 73"/>
                <a:gd name="T42" fmla="*/ 26 w 74"/>
                <a:gd name="T43" fmla="*/ 0 h 73"/>
                <a:gd name="T44" fmla="*/ 24 w 74"/>
                <a:gd name="T45" fmla="*/ 2 h 73"/>
                <a:gd name="T46" fmla="*/ 29 w 74"/>
                <a:gd name="T47" fmla="*/ 26 h 73"/>
                <a:gd name="T48" fmla="*/ 29 w 74"/>
                <a:gd name="T49" fmla="*/ 4 h 73"/>
                <a:gd name="T50" fmla="*/ 45 w 74"/>
                <a:gd name="T51" fmla="*/ 4 h 73"/>
                <a:gd name="T52" fmla="*/ 45 w 74"/>
                <a:gd name="T53" fmla="*/ 26 h 73"/>
                <a:gd name="T54" fmla="*/ 47 w 74"/>
                <a:gd name="T55" fmla="*/ 29 h 73"/>
                <a:gd name="T56" fmla="*/ 69 w 74"/>
                <a:gd name="T57" fmla="*/ 29 h 73"/>
                <a:gd name="T58" fmla="*/ 69 w 74"/>
                <a:gd name="T59" fmla="*/ 45 h 73"/>
                <a:gd name="T60" fmla="*/ 47 w 74"/>
                <a:gd name="T61" fmla="*/ 45 h 73"/>
                <a:gd name="T62" fmla="*/ 45 w 74"/>
                <a:gd name="T63" fmla="*/ 47 h 73"/>
                <a:gd name="T64" fmla="*/ 45 w 74"/>
                <a:gd name="T65" fmla="*/ 69 h 73"/>
                <a:gd name="T66" fmla="*/ 29 w 74"/>
                <a:gd name="T67" fmla="*/ 69 h 73"/>
                <a:gd name="T68" fmla="*/ 29 w 74"/>
                <a:gd name="T69" fmla="*/ 47 h 73"/>
                <a:gd name="T70" fmla="*/ 26 w 74"/>
                <a:gd name="T71" fmla="*/ 45 h 73"/>
                <a:gd name="T72" fmla="*/ 5 w 74"/>
                <a:gd name="T73" fmla="*/ 45 h 73"/>
                <a:gd name="T74" fmla="*/ 5 w 74"/>
                <a:gd name="T75" fmla="*/ 29 h 73"/>
                <a:gd name="T76" fmla="*/ 26 w 74"/>
                <a:gd name="T77" fmla="*/ 29 h 73"/>
                <a:gd name="T78" fmla="*/ 29 w 74"/>
                <a:gd name="T79" fmla="*/ 2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4" h="73">
                  <a:moveTo>
                    <a:pt x="24" y="2"/>
                  </a:moveTo>
                  <a:cubicBezTo>
                    <a:pt x="24" y="24"/>
                    <a:pt x="24" y="24"/>
                    <a:pt x="24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1" y="24"/>
                    <a:pt x="1" y="25"/>
                  </a:cubicBezTo>
                  <a:cubicBezTo>
                    <a:pt x="0" y="25"/>
                    <a:pt x="0" y="26"/>
                    <a:pt x="0" y="26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48"/>
                    <a:pt x="1" y="49"/>
                    <a:pt x="2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71"/>
                    <a:pt x="24" y="71"/>
                    <a:pt x="24" y="71"/>
                  </a:cubicBezTo>
                  <a:cubicBezTo>
                    <a:pt x="24" y="72"/>
                    <a:pt x="25" y="73"/>
                    <a:pt x="26" y="73"/>
                  </a:cubicBezTo>
                  <a:cubicBezTo>
                    <a:pt x="47" y="73"/>
                    <a:pt x="47" y="73"/>
                    <a:pt x="47" y="73"/>
                  </a:cubicBezTo>
                  <a:cubicBezTo>
                    <a:pt x="48" y="73"/>
                    <a:pt x="49" y="72"/>
                    <a:pt x="49" y="71"/>
                  </a:cubicBezTo>
                  <a:cubicBezTo>
                    <a:pt x="49" y="49"/>
                    <a:pt x="49" y="49"/>
                    <a:pt x="49" y="49"/>
                  </a:cubicBezTo>
                  <a:cubicBezTo>
                    <a:pt x="71" y="49"/>
                    <a:pt x="71" y="49"/>
                    <a:pt x="71" y="49"/>
                  </a:cubicBezTo>
                  <a:cubicBezTo>
                    <a:pt x="72" y="49"/>
                    <a:pt x="73" y="49"/>
                    <a:pt x="73" y="48"/>
                  </a:cubicBezTo>
                  <a:cubicBezTo>
                    <a:pt x="73" y="48"/>
                    <a:pt x="74" y="47"/>
                    <a:pt x="74" y="47"/>
                  </a:cubicBezTo>
                  <a:cubicBezTo>
                    <a:pt x="74" y="26"/>
                    <a:pt x="74" y="26"/>
                    <a:pt x="74" y="26"/>
                  </a:cubicBezTo>
                  <a:cubicBezTo>
                    <a:pt x="74" y="25"/>
                    <a:pt x="73" y="24"/>
                    <a:pt x="71" y="24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49" y="2"/>
                    <a:pt x="49" y="2"/>
                    <a:pt x="49" y="2"/>
                  </a:cubicBezTo>
                  <a:cubicBezTo>
                    <a:pt x="49" y="1"/>
                    <a:pt x="48" y="0"/>
                    <a:pt x="47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5" y="0"/>
                    <a:pt x="24" y="1"/>
                    <a:pt x="24" y="2"/>
                  </a:cubicBezTo>
                  <a:close/>
                  <a:moveTo>
                    <a:pt x="29" y="26"/>
                  </a:moveTo>
                  <a:cubicBezTo>
                    <a:pt x="29" y="4"/>
                    <a:pt x="29" y="4"/>
                    <a:pt x="29" y="4"/>
                  </a:cubicBezTo>
                  <a:cubicBezTo>
                    <a:pt x="45" y="4"/>
                    <a:pt x="45" y="4"/>
                    <a:pt x="45" y="4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5" y="28"/>
                    <a:pt x="46" y="29"/>
                    <a:pt x="47" y="29"/>
                  </a:cubicBezTo>
                  <a:cubicBezTo>
                    <a:pt x="69" y="29"/>
                    <a:pt x="69" y="29"/>
                    <a:pt x="69" y="29"/>
                  </a:cubicBezTo>
                  <a:cubicBezTo>
                    <a:pt x="69" y="45"/>
                    <a:pt x="69" y="45"/>
                    <a:pt x="69" y="45"/>
                  </a:cubicBezTo>
                  <a:cubicBezTo>
                    <a:pt x="47" y="45"/>
                    <a:pt x="47" y="45"/>
                    <a:pt x="47" y="45"/>
                  </a:cubicBezTo>
                  <a:cubicBezTo>
                    <a:pt x="46" y="45"/>
                    <a:pt x="45" y="46"/>
                    <a:pt x="45" y="47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29" y="69"/>
                    <a:pt x="29" y="69"/>
                    <a:pt x="29" y="69"/>
                  </a:cubicBezTo>
                  <a:cubicBezTo>
                    <a:pt x="29" y="47"/>
                    <a:pt x="29" y="47"/>
                    <a:pt x="29" y="47"/>
                  </a:cubicBezTo>
                  <a:cubicBezTo>
                    <a:pt x="29" y="46"/>
                    <a:pt x="28" y="45"/>
                    <a:pt x="26" y="45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28" y="29"/>
                    <a:pt x="29" y="28"/>
                    <a:pt x="29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solidFill>
                  <a:srgbClr val="FFFFFF"/>
                </a:solidFill>
              </a:endParaRPr>
            </a:p>
          </p:txBody>
        </p:sp>
      </p:grpSp>
      <p:sp>
        <p:nvSpPr>
          <p:cNvPr id="97" name="Isosceles Triangle 63"/>
          <p:cNvSpPr>
            <a:spLocks noChangeAspect="1"/>
          </p:cNvSpPr>
          <p:nvPr/>
        </p:nvSpPr>
        <p:spPr>
          <a:xfrm rot="10800000">
            <a:off x="9525150" y="5159907"/>
            <a:ext cx="311789" cy="209563"/>
          </a:xfrm>
          <a:prstGeom prst="triangle">
            <a:avLst/>
          </a:prstGeom>
          <a:solidFill>
            <a:srgbClr val="FFFFFF">
              <a:alpha val="30196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rgbClr val="FFFFFF"/>
              </a:solidFill>
            </a:endParaRPr>
          </a:p>
        </p:txBody>
      </p:sp>
      <p:sp>
        <p:nvSpPr>
          <p:cNvPr id="98" name="Isosceles Triangle 64"/>
          <p:cNvSpPr>
            <a:spLocks noChangeAspect="1"/>
          </p:cNvSpPr>
          <p:nvPr/>
        </p:nvSpPr>
        <p:spPr>
          <a:xfrm rot="10800000">
            <a:off x="4746558" y="5176201"/>
            <a:ext cx="311789" cy="209563"/>
          </a:xfrm>
          <a:prstGeom prst="triangle">
            <a:avLst/>
          </a:prstGeom>
          <a:solidFill>
            <a:srgbClr val="FFFFFF">
              <a:alpha val="30196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rgbClr val="FFFFFF"/>
              </a:solidFill>
            </a:endParaRPr>
          </a:p>
        </p:txBody>
      </p:sp>
      <p:sp>
        <p:nvSpPr>
          <p:cNvPr id="99" name="Isosceles Triangle 65"/>
          <p:cNvSpPr>
            <a:spLocks noChangeAspect="1"/>
          </p:cNvSpPr>
          <p:nvPr/>
        </p:nvSpPr>
        <p:spPr>
          <a:xfrm rot="10800000">
            <a:off x="2341194" y="5176201"/>
            <a:ext cx="311789" cy="209563"/>
          </a:xfrm>
          <a:prstGeom prst="triangle">
            <a:avLst/>
          </a:prstGeom>
          <a:solidFill>
            <a:srgbClr val="FFFFFF">
              <a:alpha val="30196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rgbClr val="FFFFFF"/>
              </a:solidFill>
            </a:endParaRPr>
          </a:p>
        </p:txBody>
      </p:sp>
      <p:sp>
        <p:nvSpPr>
          <p:cNvPr id="51" name="Text Placeholder 2"/>
          <p:cNvSpPr txBox="1">
            <a:spLocks/>
          </p:cNvSpPr>
          <p:nvPr/>
        </p:nvSpPr>
        <p:spPr>
          <a:xfrm>
            <a:off x="1440000" y="1260000"/>
            <a:ext cx="10424529" cy="436524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228594" indent="-228594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 kern="800" spc="-13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9306" indent="-230712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1600" kern="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7900" indent="-228594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6494" indent="-228594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1600" kern="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5089" indent="-228594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»"/>
              <a:defRPr sz="1600" kern="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60375" lvl="2" indent="0">
              <a:spcBef>
                <a:spcPts val="0"/>
              </a:spcBef>
              <a:spcAft>
                <a:spcPts val="1200"/>
              </a:spcAft>
              <a:buClrTx/>
              <a:buNone/>
            </a:pPr>
            <a:endParaRPr lang="pl-PL" sz="2800" b="1" dirty="0" smtClean="0">
              <a:solidFill>
                <a:srgbClr val="000000"/>
              </a:solidFill>
            </a:endParaRPr>
          </a:p>
          <a:p>
            <a:pPr marL="449263" lvl="2" indent="-449263">
              <a:spcBef>
                <a:spcPts val="0"/>
              </a:spcBef>
              <a:spcAft>
                <a:spcPts val="1200"/>
              </a:spcAft>
              <a:buClrTx/>
            </a:pPr>
            <a:r>
              <a:rPr lang="pl-PL" sz="2800" b="1" dirty="0" smtClean="0">
                <a:solidFill>
                  <a:srgbClr val="000000"/>
                </a:solidFill>
              </a:rPr>
              <a:t>jako </a:t>
            </a:r>
            <a:r>
              <a:rPr lang="pl-PL" sz="2800" b="1" dirty="0">
                <a:solidFill>
                  <a:srgbClr val="000000"/>
                </a:solidFill>
              </a:rPr>
              <a:t>średnią arytmetyczną liczby</a:t>
            </a:r>
            <a:r>
              <a:rPr lang="pl-PL" sz="2800" dirty="0">
                <a:solidFill>
                  <a:srgbClr val="000000"/>
                </a:solidFill>
              </a:rPr>
              <a:t> tych </a:t>
            </a:r>
            <a:r>
              <a:rPr lang="pl-PL" sz="2800" b="1" dirty="0">
                <a:solidFill>
                  <a:srgbClr val="000000"/>
                </a:solidFill>
              </a:rPr>
              <a:t>pracowników</a:t>
            </a:r>
            <a:r>
              <a:rPr lang="pl-PL" sz="2800" dirty="0">
                <a:solidFill>
                  <a:srgbClr val="000000"/>
                </a:solidFill>
              </a:rPr>
              <a:t> </a:t>
            </a:r>
            <a:r>
              <a:rPr lang="pl-PL" sz="2800" dirty="0" smtClean="0">
                <a:solidFill>
                  <a:srgbClr val="000000"/>
                </a:solidFill>
              </a:rPr>
              <a:t/>
            </a:r>
            <a:br>
              <a:rPr lang="pl-PL" sz="2800" dirty="0" smtClean="0">
                <a:solidFill>
                  <a:srgbClr val="000000"/>
                </a:solidFill>
              </a:rPr>
            </a:br>
            <a:r>
              <a:rPr lang="pl-PL" sz="2800" b="1" dirty="0" smtClean="0">
                <a:solidFill>
                  <a:srgbClr val="000000"/>
                </a:solidFill>
              </a:rPr>
              <a:t>w </a:t>
            </a:r>
            <a:r>
              <a:rPr lang="pl-PL" sz="2800" b="1" dirty="0">
                <a:solidFill>
                  <a:srgbClr val="000000"/>
                </a:solidFill>
              </a:rPr>
              <a:t>poszczególnych latach </a:t>
            </a:r>
            <a:r>
              <a:rPr lang="pl-PL" sz="2800" dirty="0">
                <a:solidFill>
                  <a:srgbClr val="000000"/>
                </a:solidFill>
              </a:rPr>
              <a:t>z okresu objętego ewaluacją, </a:t>
            </a:r>
            <a:endParaRPr lang="pl-PL" sz="2800" dirty="0" smtClean="0">
              <a:solidFill>
                <a:srgbClr val="000000"/>
              </a:solidFill>
            </a:endParaRPr>
          </a:p>
          <a:p>
            <a:pPr marL="449263" lvl="2" indent="-449263">
              <a:spcBef>
                <a:spcPts val="0"/>
              </a:spcBef>
              <a:spcAft>
                <a:spcPts val="1200"/>
              </a:spcAft>
              <a:buClrTx/>
            </a:pPr>
            <a:r>
              <a:rPr lang="pl-PL" sz="2800" b="1" dirty="0" smtClean="0">
                <a:solidFill>
                  <a:srgbClr val="000000"/>
                </a:solidFill>
              </a:rPr>
              <a:t>w </a:t>
            </a:r>
            <a:r>
              <a:rPr lang="pl-PL" sz="2800" b="1" dirty="0">
                <a:solidFill>
                  <a:srgbClr val="000000"/>
                </a:solidFill>
              </a:rPr>
              <a:t>przeliczeniu na pełny wymiar czasu pracy</a:t>
            </a:r>
            <a:r>
              <a:rPr lang="pl-PL" sz="2800" dirty="0" smtClean="0">
                <a:solidFill>
                  <a:srgbClr val="000000"/>
                </a:solidFill>
              </a:rPr>
              <a:t>,</a:t>
            </a:r>
          </a:p>
          <a:p>
            <a:pPr marL="449263" lvl="2" indent="-449263">
              <a:spcBef>
                <a:spcPts val="0"/>
              </a:spcBef>
              <a:spcAft>
                <a:spcPts val="1200"/>
              </a:spcAft>
              <a:buClrTx/>
            </a:pPr>
            <a:r>
              <a:rPr lang="pl-PL" sz="2800" b="1" dirty="0" smtClean="0">
                <a:solidFill>
                  <a:srgbClr val="000000"/>
                </a:solidFill>
              </a:rPr>
              <a:t>z </a:t>
            </a:r>
            <a:r>
              <a:rPr lang="pl-PL" sz="2800" b="1" dirty="0">
                <a:solidFill>
                  <a:srgbClr val="000000"/>
                </a:solidFill>
              </a:rPr>
              <a:t>uwzględnieniem udziału czasu pracy związanej </a:t>
            </a:r>
            <a:r>
              <a:rPr lang="pl-PL" sz="2800" b="1" dirty="0" smtClean="0">
                <a:solidFill>
                  <a:srgbClr val="000000"/>
                </a:solidFill>
              </a:rPr>
              <a:t/>
            </a:r>
            <a:br>
              <a:rPr lang="pl-PL" sz="2800" b="1" dirty="0" smtClean="0">
                <a:solidFill>
                  <a:srgbClr val="000000"/>
                </a:solidFill>
              </a:rPr>
            </a:br>
            <a:r>
              <a:rPr lang="pl-PL" sz="2800" b="1" dirty="0" smtClean="0">
                <a:solidFill>
                  <a:srgbClr val="000000"/>
                </a:solidFill>
              </a:rPr>
              <a:t>z </a:t>
            </a:r>
            <a:r>
              <a:rPr lang="pl-PL" sz="2800" b="1" dirty="0">
                <a:solidFill>
                  <a:srgbClr val="000000"/>
                </a:solidFill>
              </a:rPr>
              <a:t>prowadzeniem działalności naukowej w tej </a:t>
            </a:r>
            <a:r>
              <a:rPr lang="pl-PL" sz="2800" b="1" dirty="0" smtClean="0">
                <a:solidFill>
                  <a:srgbClr val="000000"/>
                </a:solidFill>
              </a:rPr>
              <a:t>dyscyplinie</a:t>
            </a:r>
            <a:r>
              <a:rPr lang="pl-PL" sz="2800" dirty="0" smtClean="0">
                <a:solidFill>
                  <a:srgbClr val="000000"/>
                </a:solidFill>
              </a:rPr>
              <a:t>,</a:t>
            </a:r>
          </a:p>
          <a:p>
            <a:pPr marL="449263" lvl="2" indent="-449263">
              <a:spcBef>
                <a:spcPts val="0"/>
              </a:spcBef>
              <a:spcAft>
                <a:spcPts val="1200"/>
              </a:spcAft>
              <a:buClrTx/>
            </a:pPr>
            <a:r>
              <a:rPr lang="pl-PL" sz="2800" b="1" dirty="0" smtClean="0">
                <a:solidFill>
                  <a:srgbClr val="000000"/>
                </a:solidFill>
              </a:rPr>
              <a:t>według </a:t>
            </a:r>
            <a:r>
              <a:rPr lang="pl-PL" sz="2800" b="1" dirty="0">
                <a:solidFill>
                  <a:srgbClr val="000000"/>
                </a:solidFill>
              </a:rPr>
              <a:t>stanu na dzień 31 grudnia każdego roku </a:t>
            </a:r>
            <a:r>
              <a:rPr lang="pl-PL" sz="2800" b="1" dirty="0" smtClean="0">
                <a:solidFill>
                  <a:srgbClr val="000000"/>
                </a:solidFill>
              </a:rPr>
              <a:t/>
            </a:r>
            <a:br>
              <a:rPr lang="pl-PL" sz="2800" b="1" dirty="0" smtClean="0">
                <a:solidFill>
                  <a:srgbClr val="000000"/>
                </a:solidFill>
              </a:rPr>
            </a:br>
            <a:r>
              <a:rPr lang="pl-PL" sz="2800" b="1" dirty="0" smtClean="0">
                <a:solidFill>
                  <a:srgbClr val="000000"/>
                </a:solidFill>
              </a:rPr>
              <a:t>objętego ewaluacją</a:t>
            </a:r>
            <a:r>
              <a:rPr lang="pl-PL" sz="2800" dirty="0">
                <a:solidFill>
                  <a:srgbClr val="000000"/>
                </a:solidFill>
              </a:rPr>
              <a:t>.</a:t>
            </a:r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417600" y="597600"/>
            <a:ext cx="11521280" cy="987351"/>
          </a:xfrm>
          <a:prstGeom prst="rect">
            <a:avLst/>
          </a:prstGeom>
        </p:spPr>
        <p:txBody>
          <a:bodyPr/>
          <a:lstStyle>
            <a:lvl1pPr algn="ctr" defTabSz="1219170" rtl="0" eaLnBrk="1" latinLnBrk="0" hangingPunct="1">
              <a:lnSpc>
                <a:spcPct val="86000"/>
              </a:lnSpc>
              <a:spcBef>
                <a:spcPct val="0"/>
              </a:spcBef>
              <a:buNone/>
              <a:defRPr sz="2800" kern="800" spc="-53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sz="3600" b="1" dirty="0" smtClean="0">
                <a:solidFill>
                  <a:srgbClr val="000000"/>
                </a:solidFill>
                <a:latin typeface="+mn-lt"/>
              </a:rPr>
              <a:t>Liczba N</a:t>
            </a:r>
          </a:p>
        </p:txBody>
      </p:sp>
    </p:spTree>
    <p:extLst>
      <p:ext uri="{BB962C8B-B14F-4D97-AF65-F5344CB8AC3E}">
        <p14:creationId xmlns:p14="http://schemas.microsoft.com/office/powerpoint/2010/main" val="3299691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/>
      <p:bldP spid="70" grpId="0"/>
      <p:bldP spid="71" grpId="0"/>
      <p:bldP spid="73" grpId="0"/>
      <p:bldP spid="74" grpId="0"/>
      <p:bldP spid="81" grpId="0" animBg="1"/>
      <p:bldP spid="97" grpId="0" animBg="1"/>
      <p:bldP spid="98" grpId="0" animBg="1"/>
      <p:bldP spid="9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TextBox 21"/>
          <p:cNvSpPr txBox="1"/>
          <p:nvPr/>
        </p:nvSpPr>
        <p:spPr>
          <a:xfrm>
            <a:off x="1764234" y="1766868"/>
            <a:ext cx="5725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FFFFF"/>
                </a:solidFill>
              </a:rPr>
              <a:t>01</a:t>
            </a:r>
          </a:p>
        </p:txBody>
      </p:sp>
      <p:sp>
        <p:nvSpPr>
          <p:cNvPr id="70" name="TextBox 22"/>
          <p:cNvSpPr txBox="1"/>
          <p:nvPr/>
        </p:nvSpPr>
        <p:spPr>
          <a:xfrm>
            <a:off x="4160114" y="1766868"/>
            <a:ext cx="5725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FFFFF"/>
                </a:solidFill>
              </a:rPr>
              <a:t>02</a:t>
            </a:r>
          </a:p>
        </p:txBody>
      </p:sp>
      <p:sp>
        <p:nvSpPr>
          <p:cNvPr id="71" name="TextBox 24"/>
          <p:cNvSpPr txBox="1"/>
          <p:nvPr/>
        </p:nvSpPr>
        <p:spPr>
          <a:xfrm>
            <a:off x="6559389" y="1766868"/>
            <a:ext cx="5725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FFFFF"/>
                </a:solidFill>
              </a:rPr>
              <a:t>03</a:t>
            </a:r>
          </a:p>
        </p:txBody>
      </p:sp>
      <p:sp>
        <p:nvSpPr>
          <p:cNvPr id="73" name="TextBox 26"/>
          <p:cNvSpPr txBox="1"/>
          <p:nvPr/>
        </p:nvSpPr>
        <p:spPr>
          <a:xfrm>
            <a:off x="1034398" y="3169616"/>
            <a:ext cx="2925381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33" dirty="0">
                <a:solidFill>
                  <a:srgbClr val="FFFFFF"/>
                </a:solidFill>
              </a:rPr>
              <a:t>INFOGRAPHIC</a:t>
            </a:r>
          </a:p>
        </p:txBody>
      </p:sp>
      <p:sp>
        <p:nvSpPr>
          <p:cNvPr id="74" name="TextBox 27"/>
          <p:cNvSpPr txBox="1"/>
          <p:nvPr/>
        </p:nvSpPr>
        <p:spPr>
          <a:xfrm>
            <a:off x="3439760" y="3169616"/>
            <a:ext cx="2925381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33" dirty="0">
                <a:solidFill>
                  <a:srgbClr val="FFFFFF"/>
                </a:solidFill>
              </a:rPr>
              <a:t>INFOGRAPHIC</a:t>
            </a:r>
          </a:p>
        </p:txBody>
      </p:sp>
      <p:sp>
        <p:nvSpPr>
          <p:cNvPr id="81" name="Freeform 6"/>
          <p:cNvSpPr>
            <a:spLocks noChangeAspect="1" noEditPoints="1"/>
          </p:cNvSpPr>
          <p:nvPr/>
        </p:nvSpPr>
        <p:spPr bwMode="auto">
          <a:xfrm>
            <a:off x="9341876" y="2539001"/>
            <a:ext cx="702352" cy="588827"/>
          </a:xfrm>
          <a:custGeom>
            <a:avLst/>
            <a:gdLst>
              <a:gd name="T0" fmla="*/ 188 w 204"/>
              <a:gd name="T1" fmla="*/ 79 h 171"/>
              <a:gd name="T2" fmla="*/ 188 w 204"/>
              <a:gd name="T3" fmla="*/ 79 h 171"/>
              <a:gd name="T4" fmla="*/ 188 w 204"/>
              <a:gd name="T5" fmla="*/ 79 h 171"/>
              <a:gd name="T6" fmla="*/ 156 w 204"/>
              <a:gd name="T7" fmla="*/ 64 h 171"/>
              <a:gd name="T8" fmla="*/ 147 w 204"/>
              <a:gd name="T9" fmla="*/ 16 h 171"/>
              <a:gd name="T10" fmla="*/ 87 w 204"/>
              <a:gd name="T11" fmla="*/ 16 h 171"/>
              <a:gd name="T12" fmla="*/ 51 w 204"/>
              <a:gd name="T13" fmla="*/ 52 h 171"/>
              <a:gd name="T14" fmla="*/ 51 w 204"/>
              <a:gd name="T15" fmla="*/ 52 h 171"/>
              <a:gd name="T16" fmla="*/ 48 w 204"/>
              <a:gd name="T17" fmla="*/ 52 h 171"/>
              <a:gd name="T18" fmla="*/ 13 w 204"/>
              <a:gd name="T19" fmla="*/ 87 h 171"/>
              <a:gd name="T20" fmla="*/ 0 w 204"/>
              <a:gd name="T21" fmla="*/ 119 h 171"/>
              <a:gd name="T22" fmla="*/ 13 w 204"/>
              <a:gd name="T23" fmla="*/ 150 h 171"/>
              <a:gd name="T24" fmla="*/ 45 w 204"/>
              <a:gd name="T25" fmla="*/ 164 h 171"/>
              <a:gd name="T26" fmla="*/ 76 w 204"/>
              <a:gd name="T27" fmla="*/ 150 h 171"/>
              <a:gd name="T28" fmla="*/ 98 w 204"/>
              <a:gd name="T29" fmla="*/ 129 h 171"/>
              <a:gd name="T30" fmla="*/ 112 w 204"/>
              <a:gd name="T31" fmla="*/ 155 h 171"/>
              <a:gd name="T32" fmla="*/ 112 w 204"/>
              <a:gd name="T33" fmla="*/ 155 h 171"/>
              <a:gd name="T34" fmla="*/ 112 w 204"/>
              <a:gd name="T35" fmla="*/ 155 h 171"/>
              <a:gd name="T36" fmla="*/ 150 w 204"/>
              <a:gd name="T37" fmla="*/ 171 h 171"/>
              <a:gd name="T38" fmla="*/ 204 w 204"/>
              <a:gd name="T39" fmla="*/ 117 h 171"/>
              <a:gd name="T40" fmla="*/ 188 w 204"/>
              <a:gd name="T41" fmla="*/ 79 h 171"/>
              <a:gd name="T42" fmla="*/ 114 w 204"/>
              <a:gd name="T43" fmla="*/ 150 h 171"/>
              <a:gd name="T44" fmla="*/ 101 w 204"/>
              <a:gd name="T45" fmla="*/ 117 h 171"/>
              <a:gd name="T46" fmla="*/ 102 w 204"/>
              <a:gd name="T47" fmla="*/ 106 h 171"/>
              <a:gd name="T48" fmla="*/ 102 w 204"/>
              <a:gd name="T49" fmla="*/ 105 h 171"/>
              <a:gd name="T50" fmla="*/ 115 w 204"/>
              <a:gd name="T51" fmla="*/ 82 h 171"/>
              <a:gd name="T52" fmla="*/ 150 w 204"/>
              <a:gd name="T53" fmla="*/ 68 h 171"/>
              <a:gd name="T54" fmla="*/ 152 w 204"/>
              <a:gd name="T55" fmla="*/ 68 h 171"/>
              <a:gd name="T56" fmla="*/ 152 w 204"/>
              <a:gd name="T57" fmla="*/ 68 h 171"/>
              <a:gd name="T58" fmla="*/ 152 w 204"/>
              <a:gd name="T59" fmla="*/ 68 h 171"/>
              <a:gd name="T60" fmla="*/ 183 w 204"/>
              <a:gd name="T61" fmla="*/ 81 h 171"/>
              <a:gd name="T62" fmla="*/ 114 w 204"/>
              <a:gd name="T63" fmla="*/ 150 h 171"/>
              <a:gd name="T64" fmla="*/ 90 w 204"/>
              <a:gd name="T65" fmla="*/ 20 h 171"/>
              <a:gd name="T66" fmla="*/ 144 w 204"/>
              <a:gd name="T67" fmla="*/ 20 h 171"/>
              <a:gd name="T68" fmla="*/ 151 w 204"/>
              <a:gd name="T69" fmla="*/ 63 h 171"/>
              <a:gd name="T70" fmla="*/ 150 w 204"/>
              <a:gd name="T71" fmla="*/ 63 h 171"/>
              <a:gd name="T72" fmla="*/ 112 w 204"/>
              <a:gd name="T73" fmla="*/ 79 h 171"/>
              <a:gd name="T74" fmla="*/ 99 w 204"/>
              <a:gd name="T75" fmla="*/ 100 h 171"/>
              <a:gd name="T76" fmla="*/ 54 w 204"/>
              <a:gd name="T77" fmla="*/ 56 h 171"/>
              <a:gd name="T78" fmla="*/ 90 w 204"/>
              <a:gd name="T79" fmla="*/ 20 h 171"/>
              <a:gd name="T80" fmla="*/ 73 w 204"/>
              <a:gd name="T81" fmla="*/ 147 h 171"/>
              <a:gd name="T82" fmla="*/ 45 w 204"/>
              <a:gd name="T83" fmla="*/ 159 h 171"/>
              <a:gd name="T84" fmla="*/ 16 w 204"/>
              <a:gd name="T85" fmla="*/ 147 h 171"/>
              <a:gd name="T86" fmla="*/ 16 w 204"/>
              <a:gd name="T87" fmla="*/ 90 h 171"/>
              <a:gd name="T88" fmla="*/ 49 w 204"/>
              <a:gd name="T89" fmla="*/ 57 h 171"/>
              <a:gd name="T90" fmla="*/ 98 w 204"/>
              <a:gd name="T91" fmla="*/ 106 h 171"/>
              <a:gd name="T92" fmla="*/ 96 w 204"/>
              <a:gd name="T93" fmla="*/ 117 h 171"/>
              <a:gd name="T94" fmla="*/ 97 w 204"/>
              <a:gd name="T95" fmla="*/ 124 h 171"/>
              <a:gd name="T96" fmla="*/ 73 w 204"/>
              <a:gd name="T97" fmla="*/ 147 h 171"/>
              <a:gd name="T98" fmla="*/ 150 w 204"/>
              <a:gd name="T99" fmla="*/ 166 h 171"/>
              <a:gd name="T100" fmla="*/ 117 w 204"/>
              <a:gd name="T101" fmla="*/ 153 h 171"/>
              <a:gd name="T102" fmla="*/ 186 w 204"/>
              <a:gd name="T103" fmla="*/ 84 h 171"/>
              <a:gd name="T104" fmla="*/ 199 w 204"/>
              <a:gd name="T105" fmla="*/ 117 h 171"/>
              <a:gd name="T106" fmla="*/ 150 w 204"/>
              <a:gd name="T107" fmla="*/ 166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04" h="171">
                <a:moveTo>
                  <a:pt x="188" y="79"/>
                </a:moveTo>
                <a:cubicBezTo>
                  <a:pt x="188" y="79"/>
                  <a:pt x="188" y="79"/>
                  <a:pt x="188" y="79"/>
                </a:cubicBezTo>
                <a:cubicBezTo>
                  <a:pt x="188" y="79"/>
                  <a:pt x="188" y="79"/>
                  <a:pt x="188" y="79"/>
                </a:cubicBezTo>
                <a:cubicBezTo>
                  <a:pt x="179" y="71"/>
                  <a:pt x="168" y="65"/>
                  <a:pt x="156" y="64"/>
                </a:cubicBezTo>
                <a:cubicBezTo>
                  <a:pt x="163" y="48"/>
                  <a:pt x="159" y="29"/>
                  <a:pt x="147" y="16"/>
                </a:cubicBezTo>
                <a:cubicBezTo>
                  <a:pt x="130" y="0"/>
                  <a:pt x="103" y="0"/>
                  <a:pt x="87" y="16"/>
                </a:cubicBezTo>
                <a:cubicBezTo>
                  <a:pt x="51" y="52"/>
                  <a:pt x="51" y="52"/>
                  <a:pt x="51" y="52"/>
                </a:cubicBezTo>
                <a:cubicBezTo>
                  <a:pt x="51" y="52"/>
                  <a:pt x="51" y="52"/>
                  <a:pt x="51" y="52"/>
                </a:cubicBezTo>
                <a:cubicBezTo>
                  <a:pt x="50" y="51"/>
                  <a:pt x="48" y="51"/>
                  <a:pt x="48" y="52"/>
                </a:cubicBezTo>
                <a:cubicBezTo>
                  <a:pt x="13" y="87"/>
                  <a:pt x="13" y="87"/>
                  <a:pt x="13" y="87"/>
                </a:cubicBezTo>
                <a:cubicBezTo>
                  <a:pt x="4" y="95"/>
                  <a:pt x="0" y="107"/>
                  <a:pt x="0" y="119"/>
                </a:cubicBezTo>
                <a:cubicBezTo>
                  <a:pt x="0" y="131"/>
                  <a:pt x="4" y="142"/>
                  <a:pt x="13" y="150"/>
                </a:cubicBezTo>
                <a:cubicBezTo>
                  <a:pt x="21" y="159"/>
                  <a:pt x="33" y="164"/>
                  <a:pt x="45" y="164"/>
                </a:cubicBezTo>
                <a:cubicBezTo>
                  <a:pt x="57" y="164"/>
                  <a:pt x="68" y="159"/>
                  <a:pt x="76" y="150"/>
                </a:cubicBezTo>
                <a:cubicBezTo>
                  <a:pt x="98" y="129"/>
                  <a:pt x="98" y="129"/>
                  <a:pt x="98" y="129"/>
                </a:cubicBezTo>
                <a:cubicBezTo>
                  <a:pt x="100" y="139"/>
                  <a:pt x="105" y="148"/>
                  <a:pt x="112" y="155"/>
                </a:cubicBezTo>
                <a:cubicBezTo>
                  <a:pt x="112" y="155"/>
                  <a:pt x="112" y="155"/>
                  <a:pt x="112" y="155"/>
                </a:cubicBezTo>
                <a:cubicBezTo>
                  <a:pt x="112" y="155"/>
                  <a:pt x="112" y="155"/>
                  <a:pt x="112" y="155"/>
                </a:cubicBezTo>
                <a:cubicBezTo>
                  <a:pt x="122" y="165"/>
                  <a:pt x="135" y="171"/>
                  <a:pt x="150" y="171"/>
                </a:cubicBezTo>
                <a:cubicBezTo>
                  <a:pt x="180" y="171"/>
                  <a:pt x="204" y="147"/>
                  <a:pt x="204" y="117"/>
                </a:cubicBezTo>
                <a:cubicBezTo>
                  <a:pt x="204" y="102"/>
                  <a:pt x="198" y="89"/>
                  <a:pt x="188" y="79"/>
                </a:cubicBezTo>
                <a:close/>
                <a:moveTo>
                  <a:pt x="114" y="150"/>
                </a:moveTo>
                <a:cubicBezTo>
                  <a:pt x="106" y="141"/>
                  <a:pt x="101" y="130"/>
                  <a:pt x="101" y="117"/>
                </a:cubicBezTo>
                <a:cubicBezTo>
                  <a:pt x="101" y="113"/>
                  <a:pt x="101" y="109"/>
                  <a:pt x="102" y="106"/>
                </a:cubicBezTo>
                <a:cubicBezTo>
                  <a:pt x="102" y="105"/>
                  <a:pt x="102" y="105"/>
                  <a:pt x="102" y="105"/>
                </a:cubicBezTo>
                <a:cubicBezTo>
                  <a:pt x="105" y="97"/>
                  <a:pt x="109" y="89"/>
                  <a:pt x="115" y="82"/>
                </a:cubicBezTo>
                <a:cubicBezTo>
                  <a:pt x="125" y="73"/>
                  <a:pt x="137" y="68"/>
                  <a:pt x="150" y="68"/>
                </a:cubicBezTo>
                <a:cubicBezTo>
                  <a:pt x="151" y="68"/>
                  <a:pt x="151" y="68"/>
                  <a:pt x="152" y="68"/>
                </a:cubicBezTo>
                <a:cubicBezTo>
                  <a:pt x="152" y="68"/>
                  <a:pt x="152" y="68"/>
                  <a:pt x="152" y="68"/>
                </a:cubicBezTo>
                <a:cubicBezTo>
                  <a:pt x="152" y="68"/>
                  <a:pt x="152" y="68"/>
                  <a:pt x="152" y="68"/>
                </a:cubicBezTo>
                <a:cubicBezTo>
                  <a:pt x="164" y="69"/>
                  <a:pt x="175" y="73"/>
                  <a:pt x="183" y="81"/>
                </a:cubicBezTo>
                <a:lnTo>
                  <a:pt x="114" y="150"/>
                </a:lnTo>
                <a:close/>
                <a:moveTo>
                  <a:pt x="90" y="20"/>
                </a:moveTo>
                <a:cubicBezTo>
                  <a:pt x="105" y="5"/>
                  <a:pt x="129" y="5"/>
                  <a:pt x="144" y="20"/>
                </a:cubicBezTo>
                <a:cubicBezTo>
                  <a:pt x="155" y="31"/>
                  <a:pt x="158" y="49"/>
                  <a:pt x="151" y="63"/>
                </a:cubicBezTo>
                <a:cubicBezTo>
                  <a:pt x="150" y="63"/>
                  <a:pt x="150" y="63"/>
                  <a:pt x="150" y="63"/>
                </a:cubicBezTo>
                <a:cubicBezTo>
                  <a:pt x="136" y="63"/>
                  <a:pt x="122" y="69"/>
                  <a:pt x="112" y="79"/>
                </a:cubicBezTo>
                <a:cubicBezTo>
                  <a:pt x="106" y="85"/>
                  <a:pt x="102" y="92"/>
                  <a:pt x="99" y="100"/>
                </a:cubicBezTo>
                <a:cubicBezTo>
                  <a:pt x="54" y="56"/>
                  <a:pt x="54" y="56"/>
                  <a:pt x="54" y="56"/>
                </a:cubicBezTo>
                <a:lnTo>
                  <a:pt x="90" y="20"/>
                </a:lnTo>
                <a:close/>
                <a:moveTo>
                  <a:pt x="73" y="147"/>
                </a:moveTo>
                <a:cubicBezTo>
                  <a:pt x="66" y="155"/>
                  <a:pt x="55" y="159"/>
                  <a:pt x="45" y="159"/>
                </a:cubicBezTo>
                <a:cubicBezTo>
                  <a:pt x="34" y="159"/>
                  <a:pt x="24" y="155"/>
                  <a:pt x="16" y="147"/>
                </a:cubicBezTo>
                <a:cubicBezTo>
                  <a:pt x="1" y="131"/>
                  <a:pt x="1" y="106"/>
                  <a:pt x="16" y="90"/>
                </a:cubicBezTo>
                <a:cubicBezTo>
                  <a:pt x="49" y="57"/>
                  <a:pt x="49" y="57"/>
                  <a:pt x="49" y="57"/>
                </a:cubicBezTo>
                <a:cubicBezTo>
                  <a:pt x="98" y="106"/>
                  <a:pt x="98" y="106"/>
                  <a:pt x="98" y="106"/>
                </a:cubicBezTo>
                <a:cubicBezTo>
                  <a:pt x="97" y="109"/>
                  <a:pt x="96" y="113"/>
                  <a:pt x="96" y="117"/>
                </a:cubicBezTo>
                <a:cubicBezTo>
                  <a:pt x="96" y="119"/>
                  <a:pt x="96" y="121"/>
                  <a:pt x="97" y="124"/>
                </a:cubicBezTo>
                <a:lnTo>
                  <a:pt x="73" y="147"/>
                </a:lnTo>
                <a:close/>
                <a:moveTo>
                  <a:pt x="150" y="166"/>
                </a:moveTo>
                <a:cubicBezTo>
                  <a:pt x="137" y="166"/>
                  <a:pt x="126" y="161"/>
                  <a:pt x="117" y="153"/>
                </a:cubicBezTo>
                <a:cubicBezTo>
                  <a:pt x="186" y="84"/>
                  <a:pt x="186" y="84"/>
                  <a:pt x="186" y="84"/>
                </a:cubicBezTo>
                <a:cubicBezTo>
                  <a:pt x="194" y="93"/>
                  <a:pt x="199" y="104"/>
                  <a:pt x="199" y="117"/>
                </a:cubicBezTo>
                <a:cubicBezTo>
                  <a:pt x="199" y="144"/>
                  <a:pt x="177" y="166"/>
                  <a:pt x="150" y="16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3200">
              <a:solidFill>
                <a:srgbClr val="FFFFFF"/>
              </a:solidFill>
            </a:endParaRPr>
          </a:p>
        </p:txBody>
      </p:sp>
      <p:grpSp>
        <p:nvGrpSpPr>
          <p:cNvPr id="82" name="Group 61"/>
          <p:cNvGrpSpPr>
            <a:grpSpLocks noChangeAspect="1"/>
          </p:cNvGrpSpPr>
          <p:nvPr/>
        </p:nvGrpSpPr>
        <p:grpSpPr>
          <a:xfrm>
            <a:off x="2177371" y="2440672"/>
            <a:ext cx="639435" cy="679099"/>
            <a:chOff x="476250" y="5167313"/>
            <a:chExt cx="1484313" cy="1576387"/>
          </a:xfrm>
        </p:grpSpPr>
        <p:sp>
          <p:nvSpPr>
            <p:cNvPr id="83" name="Freeform 13"/>
            <p:cNvSpPr>
              <a:spLocks noEditPoints="1"/>
            </p:cNvSpPr>
            <p:nvPr/>
          </p:nvSpPr>
          <p:spPr bwMode="auto">
            <a:xfrm>
              <a:off x="476250" y="5167313"/>
              <a:ext cx="1484313" cy="1576387"/>
            </a:xfrm>
            <a:custGeom>
              <a:avLst/>
              <a:gdLst>
                <a:gd name="T0" fmla="*/ 177 w 185"/>
                <a:gd name="T1" fmla="*/ 153 h 196"/>
                <a:gd name="T2" fmla="*/ 123 w 185"/>
                <a:gd name="T3" fmla="*/ 42 h 196"/>
                <a:gd name="T4" fmla="*/ 123 w 185"/>
                <a:gd name="T5" fmla="*/ 23 h 196"/>
                <a:gd name="T6" fmla="*/ 130 w 185"/>
                <a:gd name="T7" fmla="*/ 23 h 196"/>
                <a:gd name="T8" fmla="*/ 133 w 185"/>
                <a:gd name="T9" fmla="*/ 21 h 196"/>
                <a:gd name="T10" fmla="*/ 133 w 185"/>
                <a:gd name="T11" fmla="*/ 2 h 196"/>
                <a:gd name="T12" fmla="*/ 130 w 185"/>
                <a:gd name="T13" fmla="*/ 0 h 196"/>
                <a:gd name="T14" fmla="*/ 53 w 185"/>
                <a:gd name="T15" fmla="*/ 0 h 196"/>
                <a:gd name="T16" fmla="*/ 51 w 185"/>
                <a:gd name="T17" fmla="*/ 2 h 196"/>
                <a:gd name="T18" fmla="*/ 51 w 185"/>
                <a:gd name="T19" fmla="*/ 21 h 196"/>
                <a:gd name="T20" fmla="*/ 53 w 185"/>
                <a:gd name="T21" fmla="*/ 23 h 196"/>
                <a:gd name="T22" fmla="*/ 62 w 185"/>
                <a:gd name="T23" fmla="*/ 23 h 196"/>
                <a:gd name="T24" fmla="*/ 62 w 185"/>
                <a:gd name="T25" fmla="*/ 42 h 196"/>
                <a:gd name="T26" fmla="*/ 8 w 185"/>
                <a:gd name="T27" fmla="*/ 153 h 196"/>
                <a:gd name="T28" fmla="*/ 5 w 185"/>
                <a:gd name="T29" fmla="*/ 188 h 196"/>
                <a:gd name="T30" fmla="*/ 24 w 185"/>
                <a:gd name="T31" fmla="*/ 196 h 196"/>
                <a:gd name="T32" fmla="*/ 162 w 185"/>
                <a:gd name="T33" fmla="*/ 196 h 196"/>
                <a:gd name="T34" fmla="*/ 180 w 185"/>
                <a:gd name="T35" fmla="*/ 188 h 196"/>
                <a:gd name="T36" fmla="*/ 177 w 185"/>
                <a:gd name="T37" fmla="*/ 153 h 196"/>
                <a:gd name="T38" fmla="*/ 55 w 185"/>
                <a:gd name="T39" fmla="*/ 4 h 196"/>
                <a:gd name="T40" fmla="*/ 128 w 185"/>
                <a:gd name="T41" fmla="*/ 4 h 196"/>
                <a:gd name="T42" fmla="*/ 128 w 185"/>
                <a:gd name="T43" fmla="*/ 18 h 196"/>
                <a:gd name="T44" fmla="*/ 121 w 185"/>
                <a:gd name="T45" fmla="*/ 18 h 196"/>
                <a:gd name="T46" fmla="*/ 65 w 185"/>
                <a:gd name="T47" fmla="*/ 18 h 196"/>
                <a:gd name="T48" fmla="*/ 55 w 185"/>
                <a:gd name="T49" fmla="*/ 18 h 196"/>
                <a:gd name="T50" fmla="*/ 55 w 185"/>
                <a:gd name="T51" fmla="*/ 4 h 196"/>
                <a:gd name="T52" fmla="*/ 176 w 185"/>
                <a:gd name="T53" fmla="*/ 185 h 196"/>
                <a:gd name="T54" fmla="*/ 162 w 185"/>
                <a:gd name="T55" fmla="*/ 191 h 196"/>
                <a:gd name="T56" fmla="*/ 24 w 185"/>
                <a:gd name="T57" fmla="*/ 191 h 196"/>
                <a:gd name="T58" fmla="*/ 9 w 185"/>
                <a:gd name="T59" fmla="*/ 185 h 196"/>
                <a:gd name="T60" fmla="*/ 13 w 185"/>
                <a:gd name="T61" fmla="*/ 155 h 196"/>
                <a:gd name="T62" fmla="*/ 67 w 185"/>
                <a:gd name="T63" fmla="*/ 44 h 196"/>
                <a:gd name="T64" fmla="*/ 67 w 185"/>
                <a:gd name="T65" fmla="*/ 43 h 196"/>
                <a:gd name="T66" fmla="*/ 67 w 185"/>
                <a:gd name="T67" fmla="*/ 23 h 196"/>
                <a:gd name="T68" fmla="*/ 118 w 185"/>
                <a:gd name="T69" fmla="*/ 23 h 196"/>
                <a:gd name="T70" fmla="*/ 118 w 185"/>
                <a:gd name="T71" fmla="*/ 43 h 196"/>
                <a:gd name="T72" fmla="*/ 119 w 185"/>
                <a:gd name="T73" fmla="*/ 44 h 196"/>
                <a:gd name="T74" fmla="*/ 173 w 185"/>
                <a:gd name="T75" fmla="*/ 155 h 196"/>
                <a:gd name="T76" fmla="*/ 176 w 185"/>
                <a:gd name="T77" fmla="*/ 185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85" h="196">
                  <a:moveTo>
                    <a:pt x="177" y="153"/>
                  </a:moveTo>
                  <a:cubicBezTo>
                    <a:pt x="123" y="42"/>
                    <a:pt x="123" y="42"/>
                    <a:pt x="123" y="42"/>
                  </a:cubicBezTo>
                  <a:cubicBezTo>
                    <a:pt x="123" y="23"/>
                    <a:pt x="123" y="23"/>
                    <a:pt x="123" y="23"/>
                  </a:cubicBezTo>
                  <a:cubicBezTo>
                    <a:pt x="130" y="23"/>
                    <a:pt x="130" y="23"/>
                    <a:pt x="130" y="23"/>
                  </a:cubicBezTo>
                  <a:cubicBezTo>
                    <a:pt x="132" y="23"/>
                    <a:pt x="133" y="22"/>
                    <a:pt x="133" y="21"/>
                  </a:cubicBezTo>
                  <a:cubicBezTo>
                    <a:pt x="133" y="2"/>
                    <a:pt x="133" y="2"/>
                    <a:pt x="133" y="2"/>
                  </a:cubicBezTo>
                  <a:cubicBezTo>
                    <a:pt x="133" y="1"/>
                    <a:pt x="132" y="0"/>
                    <a:pt x="130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2" y="0"/>
                    <a:pt x="51" y="1"/>
                    <a:pt x="51" y="2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1" y="22"/>
                    <a:pt x="52" y="23"/>
                    <a:pt x="53" y="23"/>
                  </a:cubicBezTo>
                  <a:cubicBezTo>
                    <a:pt x="62" y="23"/>
                    <a:pt x="62" y="23"/>
                    <a:pt x="62" y="23"/>
                  </a:cubicBezTo>
                  <a:cubicBezTo>
                    <a:pt x="62" y="42"/>
                    <a:pt x="62" y="42"/>
                    <a:pt x="62" y="42"/>
                  </a:cubicBezTo>
                  <a:cubicBezTo>
                    <a:pt x="8" y="153"/>
                    <a:pt x="8" y="153"/>
                    <a:pt x="8" y="153"/>
                  </a:cubicBezTo>
                  <a:cubicBezTo>
                    <a:pt x="1" y="169"/>
                    <a:pt x="0" y="181"/>
                    <a:pt x="5" y="188"/>
                  </a:cubicBezTo>
                  <a:cubicBezTo>
                    <a:pt x="9" y="193"/>
                    <a:pt x="15" y="196"/>
                    <a:pt x="24" y="196"/>
                  </a:cubicBezTo>
                  <a:cubicBezTo>
                    <a:pt x="162" y="196"/>
                    <a:pt x="162" y="196"/>
                    <a:pt x="162" y="196"/>
                  </a:cubicBezTo>
                  <a:cubicBezTo>
                    <a:pt x="171" y="196"/>
                    <a:pt x="177" y="193"/>
                    <a:pt x="180" y="188"/>
                  </a:cubicBezTo>
                  <a:cubicBezTo>
                    <a:pt x="185" y="181"/>
                    <a:pt x="184" y="169"/>
                    <a:pt x="177" y="153"/>
                  </a:cubicBezTo>
                  <a:close/>
                  <a:moveTo>
                    <a:pt x="55" y="4"/>
                  </a:moveTo>
                  <a:cubicBezTo>
                    <a:pt x="128" y="4"/>
                    <a:pt x="128" y="4"/>
                    <a:pt x="128" y="4"/>
                  </a:cubicBezTo>
                  <a:cubicBezTo>
                    <a:pt x="128" y="18"/>
                    <a:pt x="128" y="18"/>
                    <a:pt x="128" y="18"/>
                  </a:cubicBezTo>
                  <a:cubicBezTo>
                    <a:pt x="121" y="18"/>
                    <a:pt x="121" y="18"/>
                    <a:pt x="121" y="18"/>
                  </a:cubicBezTo>
                  <a:cubicBezTo>
                    <a:pt x="65" y="18"/>
                    <a:pt x="65" y="18"/>
                    <a:pt x="65" y="18"/>
                  </a:cubicBezTo>
                  <a:cubicBezTo>
                    <a:pt x="55" y="18"/>
                    <a:pt x="55" y="18"/>
                    <a:pt x="55" y="18"/>
                  </a:cubicBezTo>
                  <a:lnTo>
                    <a:pt x="55" y="4"/>
                  </a:lnTo>
                  <a:close/>
                  <a:moveTo>
                    <a:pt x="176" y="185"/>
                  </a:moveTo>
                  <a:cubicBezTo>
                    <a:pt x="174" y="189"/>
                    <a:pt x="169" y="191"/>
                    <a:pt x="162" y="191"/>
                  </a:cubicBezTo>
                  <a:cubicBezTo>
                    <a:pt x="24" y="191"/>
                    <a:pt x="24" y="191"/>
                    <a:pt x="24" y="191"/>
                  </a:cubicBezTo>
                  <a:cubicBezTo>
                    <a:pt x="16" y="191"/>
                    <a:pt x="12" y="189"/>
                    <a:pt x="9" y="185"/>
                  </a:cubicBezTo>
                  <a:cubicBezTo>
                    <a:pt x="5" y="180"/>
                    <a:pt x="7" y="169"/>
                    <a:pt x="13" y="155"/>
                  </a:cubicBezTo>
                  <a:cubicBezTo>
                    <a:pt x="67" y="44"/>
                    <a:pt x="67" y="44"/>
                    <a:pt x="67" y="44"/>
                  </a:cubicBezTo>
                  <a:cubicBezTo>
                    <a:pt x="67" y="44"/>
                    <a:pt x="67" y="43"/>
                    <a:pt x="67" y="43"/>
                  </a:cubicBezTo>
                  <a:cubicBezTo>
                    <a:pt x="67" y="23"/>
                    <a:pt x="67" y="23"/>
                    <a:pt x="67" y="23"/>
                  </a:cubicBezTo>
                  <a:cubicBezTo>
                    <a:pt x="118" y="23"/>
                    <a:pt x="118" y="23"/>
                    <a:pt x="118" y="23"/>
                  </a:cubicBezTo>
                  <a:cubicBezTo>
                    <a:pt x="118" y="43"/>
                    <a:pt x="118" y="43"/>
                    <a:pt x="118" y="43"/>
                  </a:cubicBezTo>
                  <a:cubicBezTo>
                    <a:pt x="118" y="43"/>
                    <a:pt x="118" y="44"/>
                    <a:pt x="119" y="44"/>
                  </a:cubicBezTo>
                  <a:cubicBezTo>
                    <a:pt x="173" y="155"/>
                    <a:pt x="173" y="155"/>
                    <a:pt x="173" y="155"/>
                  </a:cubicBezTo>
                  <a:cubicBezTo>
                    <a:pt x="179" y="169"/>
                    <a:pt x="180" y="180"/>
                    <a:pt x="176" y="18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solidFill>
                  <a:srgbClr val="FFFFFF"/>
                </a:solidFill>
              </a:endParaRPr>
            </a:p>
          </p:txBody>
        </p:sp>
        <p:sp>
          <p:nvSpPr>
            <p:cNvPr id="84" name="Freeform 14"/>
            <p:cNvSpPr>
              <a:spLocks noEditPoints="1"/>
            </p:cNvSpPr>
            <p:nvPr/>
          </p:nvSpPr>
          <p:spPr bwMode="auto">
            <a:xfrm>
              <a:off x="812800" y="5770563"/>
              <a:ext cx="811213" cy="812800"/>
            </a:xfrm>
            <a:custGeom>
              <a:avLst/>
              <a:gdLst>
                <a:gd name="T0" fmla="*/ 99 w 101"/>
                <a:gd name="T1" fmla="*/ 35 h 101"/>
                <a:gd name="T2" fmla="*/ 99 w 101"/>
                <a:gd name="T3" fmla="*/ 35 h 101"/>
                <a:gd name="T4" fmla="*/ 99 w 101"/>
                <a:gd name="T5" fmla="*/ 35 h 101"/>
                <a:gd name="T6" fmla="*/ 99 w 101"/>
                <a:gd name="T7" fmla="*/ 35 h 101"/>
                <a:gd name="T8" fmla="*/ 98 w 101"/>
                <a:gd name="T9" fmla="*/ 35 h 101"/>
                <a:gd name="T10" fmla="*/ 98 w 101"/>
                <a:gd name="T11" fmla="*/ 35 h 101"/>
                <a:gd name="T12" fmla="*/ 98 w 101"/>
                <a:gd name="T13" fmla="*/ 34 h 101"/>
                <a:gd name="T14" fmla="*/ 98 w 101"/>
                <a:gd name="T15" fmla="*/ 34 h 101"/>
                <a:gd name="T16" fmla="*/ 98 w 101"/>
                <a:gd name="T17" fmla="*/ 34 h 101"/>
                <a:gd name="T18" fmla="*/ 98 w 101"/>
                <a:gd name="T19" fmla="*/ 34 h 101"/>
                <a:gd name="T20" fmla="*/ 97 w 101"/>
                <a:gd name="T21" fmla="*/ 34 h 101"/>
                <a:gd name="T22" fmla="*/ 97 w 101"/>
                <a:gd name="T23" fmla="*/ 34 h 101"/>
                <a:gd name="T24" fmla="*/ 96 w 101"/>
                <a:gd name="T25" fmla="*/ 34 h 101"/>
                <a:gd name="T26" fmla="*/ 74 w 101"/>
                <a:gd name="T27" fmla="*/ 40 h 101"/>
                <a:gd name="T28" fmla="*/ 51 w 101"/>
                <a:gd name="T29" fmla="*/ 0 h 101"/>
                <a:gd name="T30" fmla="*/ 26 w 101"/>
                <a:gd name="T31" fmla="*/ 39 h 101"/>
                <a:gd name="T32" fmla="*/ 6 w 101"/>
                <a:gd name="T33" fmla="*/ 34 h 101"/>
                <a:gd name="T34" fmla="*/ 6 w 101"/>
                <a:gd name="T35" fmla="*/ 33 h 101"/>
                <a:gd name="T36" fmla="*/ 3 w 101"/>
                <a:gd name="T37" fmla="*/ 35 h 101"/>
                <a:gd name="T38" fmla="*/ 3 w 101"/>
                <a:gd name="T39" fmla="*/ 35 h 101"/>
                <a:gd name="T40" fmla="*/ 3 w 101"/>
                <a:gd name="T41" fmla="*/ 35 h 101"/>
                <a:gd name="T42" fmla="*/ 0 w 101"/>
                <a:gd name="T43" fmla="*/ 50 h 101"/>
                <a:gd name="T44" fmla="*/ 51 w 101"/>
                <a:gd name="T45" fmla="*/ 101 h 101"/>
                <a:gd name="T46" fmla="*/ 101 w 101"/>
                <a:gd name="T47" fmla="*/ 50 h 101"/>
                <a:gd name="T48" fmla="*/ 99 w 101"/>
                <a:gd name="T49" fmla="*/ 35 h 101"/>
                <a:gd name="T50" fmla="*/ 99 w 101"/>
                <a:gd name="T51" fmla="*/ 35 h 101"/>
                <a:gd name="T52" fmla="*/ 51 w 101"/>
                <a:gd name="T53" fmla="*/ 5 h 101"/>
                <a:gd name="T54" fmla="*/ 70 w 101"/>
                <a:gd name="T55" fmla="*/ 42 h 101"/>
                <a:gd name="T56" fmla="*/ 52 w 101"/>
                <a:gd name="T57" fmla="*/ 60 h 101"/>
                <a:gd name="T58" fmla="*/ 31 w 101"/>
                <a:gd name="T59" fmla="*/ 41 h 101"/>
                <a:gd name="T60" fmla="*/ 51 w 101"/>
                <a:gd name="T61" fmla="*/ 5 h 101"/>
                <a:gd name="T62" fmla="*/ 5 w 101"/>
                <a:gd name="T63" fmla="*/ 50 h 101"/>
                <a:gd name="T64" fmla="*/ 7 w 101"/>
                <a:gd name="T65" fmla="*/ 38 h 101"/>
                <a:gd name="T66" fmla="*/ 49 w 101"/>
                <a:gd name="T67" fmla="*/ 64 h 101"/>
                <a:gd name="T68" fmla="*/ 41 w 101"/>
                <a:gd name="T69" fmla="*/ 93 h 101"/>
                <a:gd name="T70" fmla="*/ 41 w 101"/>
                <a:gd name="T71" fmla="*/ 95 h 101"/>
                <a:gd name="T72" fmla="*/ 5 w 101"/>
                <a:gd name="T73" fmla="*/ 50 h 101"/>
                <a:gd name="T74" fmla="*/ 51 w 101"/>
                <a:gd name="T75" fmla="*/ 96 h 101"/>
                <a:gd name="T76" fmla="*/ 46 w 101"/>
                <a:gd name="T77" fmla="*/ 96 h 101"/>
                <a:gd name="T78" fmla="*/ 46 w 101"/>
                <a:gd name="T79" fmla="*/ 93 h 101"/>
                <a:gd name="T80" fmla="*/ 95 w 101"/>
                <a:gd name="T81" fmla="*/ 39 h 101"/>
                <a:gd name="T82" fmla="*/ 96 w 101"/>
                <a:gd name="T83" fmla="*/ 50 h 101"/>
                <a:gd name="T84" fmla="*/ 51 w 101"/>
                <a:gd name="T85" fmla="*/ 9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1" h="101">
                  <a:moveTo>
                    <a:pt x="99" y="35"/>
                  </a:move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8" y="35"/>
                    <a:pt x="98" y="35"/>
                    <a:pt x="98" y="35"/>
                  </a:cubicBezTo>
                  <a:cubicBezTo>
                    <a:pt x="98" y="35"/>
                    <a:pt x="98" y="35"/>
                    <a:pt x="98" y="35"/>
                  </a:cubicBezTo>
                  <a:cubicBezTo>
                    <a:pt x="98" y="34"/>
                    <a:pt x="98" y="34"/>
                    <a:pt x="98" y="34"/>
                  </a:cubicBezTo>
                  <a:cubicBezTo>
                    <a:pt x="98" y="34"/>
                    <a:pt x="98" y="34"/>
                    <a:pt x="98" y="34"/>
                  </a:cubicBezTo>
                  <a:cubicBezTo>
                    <a:pt x="98" y="34"/>
                    <a:pt x="98" y="34"/>
                    <a:pt x="98" y="34"/>
                  </a:cubicBezTo>
                  <a:cubicBezTo>
                    <a:pt x="98" y="34"/>
                    <a:pt x="98" y="34"/>
                    <a:pt x="98" y="34"/>
                  </a:cubicBezTo>
                  <a:cubicBezTo>
                    <a:pt x="97" y="34"/>
                    <a:pt x="97" y="34"/>
                    <a:pt x="97" y="34"/>
                  </a:cubicBezTo>
                  <a:cubicBezTo>
                    <a:pt x="97" y="34"/>
                    <a:pt x="97" y="34"/>
                    <a:pt x="97" y="34"/>
                  </a:cubicBezTo>
                  <a:cubicBezTo>
                    <a:pt x="97" y="34"/>
                    <a:pt x="96" y="34"/>
                    <a:pt x="96" y="34"/>
                  </a:cubicBezTo>
                  <a:cubicBezTo>
                    <a:pt x="88" y="34"/>
                    <a:pt x="81" y="36"/>
                    <a:pt x="74" y="40"/>
                  </a:cubicBezTo>
                  <a:cubicBezTo>
                    <a:pt x="69" y="17"/>
                    <a:pt x="56" y="0"/>
                    <a:pt x="51" y="0"/>
                  </a:cubicBezTo>
                  <a:cubicBezTo>
                    <a:pt x="46" y="0"/>
                    <a:pt x="30" y="15"/>
                    <a:pt x="26" y="39"/>
                  </a:cubicBezTo>
                  <a:cubicBezTo>
                    <a:pt x="20" y="36"/>
                    <a:pt x="13" y="34"/>
                    <a:pt x="6" y="34"/>
                  </a:cubicBezTo>
                  <a:cubicBezTo>
                    <a:pt x="6" y="33"/>
                    <a:pt x="6" y="33"/>
                    <a:pt x="6" y="33"/>
                  </a:cubicBezTo>
                  <a:cubicBezTo>
                    <a:pt x="5" y="33"/>
                    <a:pt x="3" y="34"/>
                    <a:pt x="3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1" y="40"/>
                    <a:pt x="0" y="45"/>
                    <a:pt x="0" y="50"/>
                  </a:cubicBezTo>
                  <a:cubicBezTo>
                    <a:pt x="0" y="78"/>
                    <a:pt x="23" y="101"/>
                    <a:pt x="51" y="101"/>
                  </a:cubicBezTo>
                  <a:cubicBezTo>
                    <a:pt x="78" y="101"/>
                    <a:pt x="101" y="78"/>
                    <a:pt x="101" y="50"/>
                  </a:cubicBezTo>
                  <a:cubicBezTo>
                    <a:pt x="101" y="45"/>
                    <a:pt x="100" y="40"/>
                    <a:pt x="99" y="35"/>
                  </a:cubicBezTo>
                  <a:cubicBezTo>
                    <a:pt x="99" y="35"/>
                    <a:pt x="99" y="35"/>
                    <a:pt x="99" y="35"/>
                  </a:cubicBezTo>
                  <a:close/>
                  <a:moveTo>
                    <a:pt x="51" y="5"/>
                  </a:moveTo>
                  <a:cubicBezTo>
                    <a:pt x="53" y="6"/>
                    <a:pt x="66" y="20"/>
                    <a:pt x="70" y="42"/>
                  </a:cubicBezTo>
                  <a:cubicBezTo>
                    <a:pt x="63" y="47"/>
                    <a:pt x="57" y="53"/>
                    <a:pt x="52" y="60"/>
                  </a:cubicBezTo>
                  <a:cubicBezTo>
                    <a:pt x="46" y="52"/>
                    <a:pt x="39" y="45"/>
                    <a:pt x="31" y="41"/>
                  </a:cubicBezTo>
                  <a:cubicBezTo>
                    <a:pt x="34" y="19"/>
                    <a:pt x="48" y="5"/>
                    <a:pt x="51" y="5"/>
                  </a:cubicBezTo>
                  <a:close/>
                  <a:moveTo>
                    <a:pt x="5" y="50"/>
                  </a:moveTo>
                  <a:cubicBezTo>
                    <a:pt x="5" y="46"/>
                    <a:pt x="6" y="42"/>
                    <a:pt x="7" y="38"/>
                  </a:cubicBezTo>
                  <a:cubicBezTo>
                    <a:pt x="24" y="40"/>
                    <a:pt x="40" y="49"/>
                    <a:pt x="49" y="64"/>
                  </a:cubicBezTo>
                  <a:cubicBezTo>
                    <a:pt x="44" y="73"/>
                    <a:pt x="41" y="83"/>
                    <a:pt x="41" y="93"/>
                  </a:cubicBezTo>
                  <a:cubicBezTo>
                    <a:pt x="41" y="94"/>
                    <a:pt x="41" y="94"/>
                    <a:pt x="41" y="95"/>
                  </a:cubicBezTo>
                  <a:cubicBezTo>
                    <a:pt x="21" y="91"/>
                    <a:pt x="5" y="72"/>
                    <a:pt x="5" y="50"/>
                  </a:cubicBezTo>
                  <a:close/>
                  <a:moveTo>
                    <a:pt x="51" y="96"/>
                  </a:moveTo>
                  <a:cubicBezTo>
                    <a:pt x="49" y="96"/>
                    <a:pt x="48" y="96"/>
                    <a:pt x="46" y="96"/>
                  </a:cubicBezTo>
                  <a:cubicBezTo>
                    <a:pt x="46" y="95"/>
                    <a:pt x="46" y="94"/>
                    <a:pt x="46" y="93"/>
                  </a:cubicBezTo>
                  <a:cubicBezTo>
                    <a:pt x="46" y="65"/>
                    <a:pt x="67" y="42"/>
                    <a:pt x="95" y="39"/>
                  </a:cubicBezTo>
                  <a:cubicBezTo>
                    <a:pt x="96" y="42"/>
                    <a:pt x="96" y="46"/>
                    <a:pt x="96" y="50"/>
                  </a:cubicBezTo>
                  <a:cubicBezTo>
                    <a:pt x="96" y="75"/>
                    <a:pt x="76" y="96"/>
                    <a:pt x="51" y="9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solidFill>
                  <a:srgbClr val="FFFFFF"/>
                </a:solidFill>
              </a:endParaRPr>
            </a:p>
          </p:txBody>
        </p:sp>
      </p:grpSp>
      <p:grpSp>
        <p:nvGrpSpPr>
          <p:cNvPr id="93" name="Group 60"/>
          <p:cNvGrpSpPr>
            <a:grpSpLocks noChangeAspect="1"/>
          </p:cNvGrpSpPr>
          <p:nvPr/>
        </p:nvGrpSpPr>
        <p:grpSpPr>
          <a:xfrm>
            <a:off x="4508189" y="2433221"/>
            <a:ext cx="788523" cy="685939"/>
            <a:chOff x="3486150" y="5151438"/>
            <a:chExt cx="1830388" cy="1592262"/>
          </a:xfrm>
        </p:grpSpPr>
        <p:sp>
          <p:nvSpPr>
            <p:cNvPr id="94" name="Freeform 22"/>
            <p:cNvSpPr>
              <a:spLocks noEditPoints="1"/>
            </p:cNvSpPr>
            <p:nvPr/>
          </p:nvSpPr>
          <p:spPr bwMode="auto">
            <a:xfrm>
              <a:off x="3486150" y="5151438"/>
              <a:ext cx="1830388" cy="1592262"/>
            </a:xfrm>
            <a:custGeom>
              <a:avLst/>
              <a:gdLst>
                <a:gd name="T0" fmla="*/ 226 w 228"/>
                <a:gd name="T1" fmla="*/ 75 h 198"/>
                <a:gd name="T2" fmla="*/ 211 w 228"/>
                <a:gd name="T3" fmla="*/ 64 h 198"/>
                <a:gd name="T4" fmla="*/ 211 w 228"/>
                <a:gd name="T5" fmla="*/ 64 h 198"/>
                <a:gd name="T6" fmla="*/ 115 w 228"/>
                <a:gd name="T7" fmla="*/ 0 h 198"/>
                <a:gd name="T8" fmla="*/ 112 w 228"/>
                <a:gd name="T9" fmla="*/ 0 h 198"/>
                <a:gd name="T10" fmla="*/ 71 w 228"/>
                <a:gd name="T11" fmla="*/ 28 h 198"/>
                <a:gd name="T12" fmla="*/ 71 w 228"/>
                <a:gd name="T13" fmla="*/ 10 h 198"/>
                <a:gd name="T14" fmla="*/ 69 w 228"/>
                <a:gd name="T15" fmla="*/ 8 h 198"/>
                <a:gd name="T16" fmla="*/ 41 w 228"/>
                <a:gd name="T17" fmla="*/ 8 h 198"/>
                <a:gd name="T18" fmla="*/ 41 w 228"/>
                <a:gd name="T19" fmla="*/ 8 h 198"/>
                <a:gd name="T20" fmla="*/ 40 w 228"/>
                <a:gd name="T21" fmla="*/ 9 h 198"/>
                <a:gd name="T22" fmla="*/ 39 w 228"/>
                <a:gd name="T23" fmla="*/ 10 h 198"/>
                <a:gd name="T24" fmla="*/ 39 w 228"/>
                <a:gd name="T25" fmla="*/ 49 h 198"/>
                <a:gd name="T26" fmla="*/ 1 w 228"/>
                <a:gd name="T27" fmla="*/ 75 h 198"/>
                <a:gd name="T28" fmla="*/ 1 w 228"/>
                <a:gd name="T29" fmla="*/ 78 h 198"/>
                <a:gd name="T30" fmla="*/ 4 w 228"/>
                <a:gd name="T31" fmla="*/ 78 h 198"/>
                <a:gd name="T32" fmla="*/ 19 w 228"/>
                <a:gd name="T33" fmla="*/ 68 h 198"/>
                <a:gd name="T34" fmla="*/ 19 w 228"/>
                <a:gd name="T35" fmla="*/ 196 h 198"/>
                <a:gd name="T36" fmla="*/ 22 w 228"/>
                <a:gd name="T37" fmla="*/ 198 h 198"/>
                <a:gd name="T38" fmla="*/ 209 w 228"/>
                <a:gd name="T39" fmla="*/ 198 h 198"/>
                <a:gd name="T40" fmla="*/ 212 w 228"/>
                <a:gd name="T41" fmla="*/ 196 h 198"/>
                <a:gd name="T42" fmla="*/ 212 w 228"/>
                <a:gd name="T43" fmla="*/ 70 h 198"/>
                <a:gd name="T44" fmla="*/ 224 w 228"/>
                <a:gd name="T45" fmla="*/ 78 h 198"/>
                <a:gd name="T46" fmla="*/ 225 w 228"/>
                <a:gd name="T47" fmla="*/ 79 h 198"/>
                <a:gd name="T48" fmla="*/ 227 w 228"/>
                <a:gd name="T49" fmla="*/ 78 h 198"/>
                <a:gd name="T50" fmla="*/ 226 w 228"/>
                <a:gd name="T51" fmla="*/ 75 h 198"/>
                <a:gd name="T52" fmla="*/ 44 w 228"/>
                <a:gd name="T53" fmla="*/ 13 h 198"/>
                <a:gd name="T54" fmla="*/ 67 w 228"/>
                <a:gd name="T55" fmla="*/ 13 h 198"/>
                <a:gd name="T56" fmla="*/ 67 w 228"/>
                <a:gd name="T57" fmla="*/ 31 h 198"/>
                <a:gd name="T58" fmla="*/ 44 w 228"/>
                <a:gd name="T59" fmla="*/ 46 h 198"/>
                <a:gd name="T60" fmla="*/ 44 w 228"/>
                <a:gd name="T61" fmla="*/ 13 h 198"/>
                <a:gd name="T62" fmla="*/ 207 w 228"/>
                <a:gd name="T63" fmla="*/ 194 h 198"/>
                <a:gd name="T64" fmla="*/ 24 w 228"/>
                <a:gd name="T65" fmla="*/ 194 h 198"/>
                <a:gd name="T66" fmla="*/ 24 w 228"/>
                <a:gd name="T67" fmla="*/ 65 h 198"/>
                <a:gd name="T68" fmla="*/ 43 w 228"/>
                <a:gd name="T69" fmla="*/ 53 h 198"/>
                <a:gd name="T70" fmla="*/ 43 w 228"/>
                <a:gd name="T71" fmla="*/ 53 h 198"/>
                <a:gd name="T72" fmla="*/ 70 w 228"/>
                <a:gd name="T73" fmla="*/ 34 h 198"/>
                <a:gd name="T74" fmla="*/ 70 w 228"/>
                <a:gd name="T75" fmla="*/ 34 h 198"/>
                <a:gd name="T76" fmla="*/ 114 w 228"/>
                <a:gd name="T77" fmla="*/ 5 h 198"/>
                <a:gd name="T78" fmla="*/ 207 w 228"/>
                <a:gd name="T79" fmla="*/ 67 h 198"/>
                <a:gd name="T80" fmla="*/ 207 w 228"/>
                <a:gd name="T81" fmla="*/ 194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8" h="198">
                  <a:moveTo>
                    <a:pt x="226" y="75"/>
                  </a:moveTo>
                  <a:cubicBezTo>
                    <a:pt x="211" y="64"/>
                    <a:pt x="211" y="64"/>
                    <a:pt x="211" y="64"/>
                  </a:cubicBezTo>
                  <a:cubicBezTo>
                    <a:pt x="211" y="64"/>
                    <a:pt x="211" y="64"/>
                    <a:pt x="211" y="64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4" y="0"/>
                    <a:pt x="113" y="0"/>
                    <a:pt x="112" y="0"/>
                  </a:cubicBezTo>
                  <a:cubicBezTo>
                    <a:pt x="71" y="28"/>
                    <a:pt x="71" y="28"/>
                    <a:pt x="71" y="28"/>
                  </a:cubicBezTo>
                  <a:cubicBezTo>
                    <a:pt x="71" y="10"/>
                    <a:pt x="71" y="10"/>
                    <a:pt x="71" y="10"/>
                  </a:cubicBezTo>
                  <a:cubicBezTo>
                    <a:pt x="71" y="9"/>
                    <a:pt x="70" y="8"/>
                    <a:pt x="69" y="8"/>
                  </a:cubicBezTo>
                  <a:cubicBezTo>
                    <a:pt x="41" y="8"/>
                    <a:pt x="41" y="8"/>
                    <a:pt x="41" y="8"/>
                  </a:cubicBezTo>
                  <a:cubicBezTo>
                    <a:pt x="41" y="8"/>
                    <a:pt x="41" y="8"/>
                    <a:pt x="41" y="8"/>
                  </a:cubicBezTo>
                  <a:cubicBezTo>
                    <a:pt x="41" y="8"/>
                    <a:pt x="40" y="8"/>
                    <a:pt x="40" y="9"/>
                  </a:cubicBezTo>
                  <a:cubicBezTo>
                    <a:pt x="39" y="9"/>
                    <a:pt x="39" y="10"/>
                    <a:pt x="39" y="10"/>
                  </a:cubicBezTo>
                  <a:cubicBezTo>
                    <a:pt x="39" y="49"/>
                    <a:pt x="39" y="49"/>
                    <a:pt x="39" y="49"/>
                  </a:cubicBezTo>
                  <a:cubicBezTo>
                    <a:pt x="1" y="75"/>
                    <a:pt x="1" y="75"/>
                    <a:pt x="1" y="75"/>
                  </a:cubicBezTo>
                  <a:cubicBezTo>
                    <a:pt x="0" y="75"/>
                    <a:pt x="0" y="77"/>
                    <a:pt x="1" y="78"/>
                  </a:cubicBezTo>
                  <a:cubicBezTo>
                    <a:pt x="1" y="79"/>
                    <a:pt x="3" y="79"/>
                    <a:pt x="4" y="78"/>
                  </a:cubicBezTo>
                  <a:cubicBezTo>
                    <a:pt x="19" y="68"/>
                    <a:pt x="19" y="68"/>
                    <a:pt x="19" y="68"/>
                  </a:cubicBezTo>
                  <a:cubicBezTo>
                    <a:pt x="19" y="196"/>
                    <a:pt x="19" y="196"/>
                    <a:pt x="19" y="196"/>
                  </a:cubicBezTo>
                  <a:cubicBezTo>
                    <a:pt x="19" y="197"/>
                    <a:pt x="20" y="198"/>
                    <a:pt x="22" y="198"/>
                  </a:cubicBezTo>
                  <a:cubicBezTo>
                    <a:pt x="209" y="198"/>
                    <a:pt x="209" y="198"/>
                    <a:pt x="209" y="198"/>
                  </a:cubicBezTo>
                  <a:cubicBezTo>
                    <a:pt x="211" y="198"/>
                    <a:pt x="212" y="197"/>
                    <a:pt x="212" y="196"/>
                  </a:cubicBezTo>
                  <a:cubicBezTo>
                    <a:pt x="212" y="70"/>
                    <a:pt x="212" y="70"/>
                    <a:pt x="212" y="70"/>
                  </a:cubicBezTo>
                  <a:cubicBezTo>
                    <a:pt x="224" y="78"/>
                    <a:pt x="224" y="78"/>
                    <a:pt x="224" y="78"/>
                  </a:cubicBezTo>
                  <a:cubicBezTo>
                    <a:pt x="224" y="79"/>
                    <a:pt x="225" y="79"/>
                    <a:pt x="225" y="79"/>
                  </a:cubicBezTo>
                  <a:cubicBezTo>
                    <a:pt x="226" y="79"/>
                    <a:pt x="226" y="78"/>
                    <a:pt x="227" y="78"/>
                  </a:cubicBezTo>
                  <a:cubicBezTo>
                    <a:pt x="228" y="77"/>
                    <a:pt x="227" y="75"/>
                    <a:pt x="226" y="75"/>
                  </a:cubicBezTo>
                  <a:close/>
                  <a:moveTo>
                    <a:pt x="44" y="13"/>
                  </a:moveTo>
                  <a:cubicBezTo>
                    <a:pt x="67" y="13"/>
                    <a:pt x="67" y="13"/>
                    <a:pt x="67" y="13"/>
                  </a:cubicBezTo>
                  <a:cubicBezTo>
                    <a:pt x="67" y="31"/>
                    <a:pt x="67" y="31"/>
                    <a:pt x="67" y="31"/>
                  </a:cubicBezTo>
                  <a:cubicBezTo>
                    <a:pt x="44" y="46"/>
                    <a:pt x="44" y="46"/>
                    <a:pt x="44" y="46"/>
                  </a:cubicBezTo>
                  <a:lnTo>
                    <a:pt x="44" y="13"/>
                  </a:lnTo>
                  <a:close/>
                  <a:moveTo>
                    <a:pt x="207" y="194"/>
                  </a:moveTo>
                  <a:cubicBezTo>
                    <a:pt x="24" y="194"/>
                    <a:pt x="24" y="194"/>
                    <a:pt x="24" y="194"/>
                  </a:cubicBezTo>
                  <a:cubicBezTo>
                    <a:pt x="24" y="65"/>
                    <a:pt x="24" y="65"/>
                    <a:pt x="24" y="65"/>
                  </a:cubicBezTo>
                  <a:cubicBezTo>
                    <a:pt x="43" y="53"/>
                    <a:pt x="43" y="53"/>
                    <a:pt x="43" y="53"/>
                  </a:cubicBezTo>
                  <a:cubicBezTo>
                    <a:pt x="43" y="53"/>
                    <a:pt x="43" y="53"/>
                    <a:pt x="43" y="53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114" y="5"/>
                    <a:pt x="114" y="5"/>
                    <a:pt x="114" y="5"/>
                  </a:cubicBezTo>
                  <a:cubicBezTo>
                    <a:pt x="207" y="67"/>
                    <a:pt x="207" y="67"/>
                    <a:pt x="207" y="67"/>
                  </a:cubicBezTo>
                  <a:lnTo>
                    <a:pt x="207" y="1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solidFill>
                  <a:srgbClr val="FFFFFF"/>
                </a:solidFill>
              </a:endParaRPr>
            </a:p>
          </p:txBody>
        </p:sp>
        <p:sp>
          <p:nvSpPr>
            <p:cNvPr id="95" name="Freeform 23"/>
            <p:cNvSpPr>
              <a:spLocks noEditPoints="1"/>
            </p:cNvSpPr>
            <p:nvPr/>
          </p:nvSpPr>
          <p:spPr bwMode="auto">
            <a:xfrm>
              <a:off x="4105275" y="5649913"/>
              <a:ext cx="593725" cy="587375"/>
            </a:xfrm>
            <a:custGeom>
              <a:avLst/>
              <a:gdLst>
                <a:gd name="T0" fmla="*/ 24 w 74"/>
                <a:gd name="T1" fmla="*/ 2 h 73"/>
                <a:gd name="T2" fmla="*/ 24 w 74"/>
                <a:gd name="T3" fmla="*/ 24 h 73"/>
                <a:gd name="T4" fmla="*/ 2 w 74"/>
                <a:gd name="T5" fmla="*/ 24 h 73"/>
                <a:gd name="T6" fmla="*/ 1 w 74"/>
                <a:gd name="T7" fmla="*/ 25 h 73"/>
                <a:gd name="T8" fmla="*/ 0 w 74"/>
                <a:gd name="T9" fmla="*/ 26 h 73"/>
                <a:gd name="T10" fmla="*/ 0 w 74"/>
                <a:gd name="T11" fmla="*/ 47 h 73"/>
                <a:gd name="T12" fmla="*/ 2 w 74"/>
                <a:gd name="T13" fmla="*/ 49 h 73"/>
                <a:gd name="T14" fmla="*/ 24 w 74"/>
                <a:gd name="T15" fmla="*/ 49 h 73"/>
                <a:gd name="T16" fmla="*/ 24 w 74"/>
                <a:gd name="T17" fmla="*/ 71 h 73"/>
                <a:gd name="T18" fmla="*/ 26 w 74"/>
                <a:gd name="T19" fmla="*/ 73 h 73"/>
                <a:gd name="T20" fmla="*/ 47 w 74"/>
                <a:gd name="T21" fmla="*/ 73 h 73"/>
                <a:gd name="T22" fmla="*/ 49 w 74"/>
                <a:gd name="T23" fmla="*/ 71 h 73"/>
                <a:gd name="T24" fmla="*/ 49 w 74"/>
                <a:gd name="T25" fmla="*/ 49 h 73"/>
                <a:gd name="T26" fmla="*/ 71 w 74"/>
                <a:gd name="T27" fmla="*/ 49 h 73"/>
                <a:gd name="T28" fmla="*/ 73 w 74"/>
                <a:gd name="T29" fmla="*/ 48 h 73"/>
                <a:gd name="T30" fmla="*/ 74 w 74"/>
                <a:gd name="T31" fmla="*/ 47 h 73"/>
                <a:gd name="T32" fmla="*/ 74 w 74"/>
                <a:gd name="T33" fmla="*/ 26 h 73"/>
                <a:gd name="T34" fmla="*/ 71 w 74"/>
                <a:gd name="T35" fmla="*/ 24 h 73"/>
                <a:gd name="T36" fmla="*/ 49 w 74"/>
                <a:gd name="T37" fmla="*/ 24 h 73"/>
                <a:gd name="T38" fmla="*/ 49 w 74"/>
                <a:gd name="T39" fmla="*/ 2 h 73"/>
                <a:gd name="T40" fmla="*/ 47 w 74"/>
                <a:gd name="T41" fmla="*/ 0 h 73"/>
                <a:gd name="T42" fmla="*/ 26 w 74"/>
                <a:gd name="T43" fmla="*/ 0 h 73"/>
                <a:gd name="T44" fmla="*/ 24 w 74"/>
                <a:gd name="T45" fmla="*/ 2 h 73"/>
                <a:gd name="T46" fmla="*/ 29 w 74"/>
                <a:gd name="T47" fmla="*/ 26 h 73"/>
                <a:gd name="T48" fmla="*/ 29 w 74"/>
                <a:gd name="T49" fmla="*/ 4 h 73"/>
                <a:gd name="T50" fmla="*/ 45 w 74"/>
                <a:gd name="T51" fmla="*/ 4 h 73"/>
                <a:gd name="T52" fmla="*/ 45 w 74"/>
                <a:gd name="T53" fmla="*/ 26 h 73"/>
                <a:gd name="T54" fmla="*/ 47 w 74"/>
                <a:gd name="T55" fmla="*/ 29 h 73"/>
                <a:gd name="T56" fmla="*/ 69 w 74"/>
                <a:gd name="T57" fmla="*/ 29 h 73"/>
                <a:gd name="T58" fmla="*/ 69 w 74"/>
                <a:gd name="T59" fmla="*/ 45 h 73"/>
                <a:gd name="T60" fmla="*/ 47 w 74"/>
                <a:gd name="T61" fmla="*/ 45 h 73"/>
                <a:gd name="T62" fmla="*/ 45 w 74"/>
                <a:gd name="T63" fmla="*/ 47 h 73"/>
                <a:gd name="T64" fmla="*/ 45 w 74"/>
                <a:gd name="T65" fmla="*/ 69 h 73"/>
                <a:gd name="T66" fmla="*/ 29 w 74"/>
                <a:gd name="T67" fmla="*/ 69 h 73"/>
                <a:gd name="T68" fmla="*/ 29 w 74"/>
                <a:gd name="T69" fmla="*/ 47 h 73"/>
                <a:gd name="T70" fmla="*/ 26 w 74"/>
                <a:gd name="T71" fmla="*/ 45 h 73"/>
                <a:gd name="T72" fmla="*/ 5 w 74"/>
                <a:gd name="T73" fmla="*/ 45 h 73"/>
                <a:gd name="T74" fmla="*/ 5 w 74"/>
                <a:gd name="T75" fmla="*/ 29 h 73"/>
                <a:gd name="T76" fmla="*/ 26 w 74"/>
                <a:gd name="T77" fmla="*/ 29 h 73"/>
                <a:gd name="T78" fmla="*/ 29 w 74"/>
                <a:gd name="T79" fmla="*/ 2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4" h="73">
                  <a:moveTo>
                    <a:pt x="24" y="2"/>
                  </a:moveTo>
                  <a:cubicBezTo>
                    <a:pt x="24" y="24"/>
                    <a:pt x="24" y="24"/>
                    <a:pt x="24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1" y="24"/>
                    <a:pt x="1" y="25"/>
                  </a:cubicBezTo>
                  <a:cubicBezTo>
                    <a:pt x="0" y="25"/>
                    <a:pt x="0" y="26"/>
                    <a:pt x="0" y="26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48"/>
                    <a:pt x="1" y="49"/>
                    <a:pt x="2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71"/>
                    <a:pt x="24" y="71"/>
                    <a:pt x="24" y="71"/>
                  </a:cubicBezTo>
                  <a:cubicBezTo>
                    <a:pt x="24" y="72"/>
                    <a:pt x="25" y="73"/>
                    <a:pt x="26" y="73"/>
                  </a:cubicBezTo>
                  <a:cubicBezTo>
                    <a:pt x="47" y="73"/>
                    <a:pt x="47" y="73"/>
                    <a:pt x="47" y="73"/>
                  </a:cubicBezTo>
                  <a:cubicBezTo>
                    <a:pt x="48" y="73"/>
                    <a:pt x="49" y="72"/>
                    <a:pt x="49" y="71"/>
                  </a:cubicBezTo>
                  <a:cubicBezTo>
                    <a:pt x="49" y="49"/>
                    <a:pt x="49" y="49"/>
                    <a:pt x="49" y="49"/>
                  </a:cubicBezTo>
                  <a:cubicBezTo>
                    <a:pt x="71" y="49"/>
                    <a:pt x="71" y="49"/>
                    <a:pt x="71" y="49"/>
                  </a:cubicBezTo>
                  <a:cubicBezTo>
                    <a:pt x="72" y="49"/>
                    <a:pt x="73" y="49"/>
                    <a:pt x="73" y="48"/>
                  </a:cubicBezTo>
                  <a:cubicBezTo>
                    <a:pt x="73" y="48"/>
                    <a:pt x="74" y="47"/>
                    <a:pt x="74" y="47"/>
                  </a:cubicBezTo>
                  <a:cubicBezTo>
                    <a:pt x="74" y="26"/>
                    <a:pt x="74" y="26"/>
                    <a:pt x="74" y="26"/>
                  </a:cubicBezTo>
                  <a:cubicBezTo>
                    <a:pt x="74" y="25"/>
                    <a:pt x="73" y="24"/>
                    <a:pt x="71" y="24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49" y="2"/>
                    <a:pt x="49" y="2"/>
                    <a:pt x="49" y="2"/>
                  </a:cubicBezTo>
                  <a:cubicBezTo>
                    <a:pt x="49" y="1"/>
                    <a:pt x="48" y="0"/>
                    <a:pt x="47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5" y="0"/>
                    <a:pt x="24" y="1"/>
                    <a:pt x="24" y="2"/>
                  </a:cubicBezTo>
                  <a:close/>
                  <a:moveTo>
                    <a:pt x="29" y="26"/>
                  </a:moveTo>
                  <a:cubicBezTo>
                    <a:pt x="29" y="4"/>
                    <a:pt x="29" y="4"/>
                    <a:pt x="29" y="4"/>
                  </a:cubicBezTo>
                  <a:cubicBezTo>
                    <a:pt x="45" y="4"/>
                    <a:pt x="45" y="4"/>
                    <a:pt x="45" y="4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5" y="28"/>
                    <a:pt x="46" y="29"/>
                    <a:pt x="47" y="29"/>
                  </a:cubicBezTo>
                  <a:cubicBezTo>
                    <a:pt x="69" y="29"/>
                    <a:pt x="69" y="29"/>
                    <a:pt x="69" y="29"/>
                  </a:cubicBezTo>
                  <a:cubicBezTo>
                    <a:pt x="69" y="45"/>
                    <a:pt x="69" y="45"/>
                    <a:pt x="69" y="45"/>
                  </a:cubicBezTo>
                  <a:cubicBezTo>
                    <a:pt x="47" y="45"/>
                    <a:pt x="47" y="45"/>
                    <a:pt x="47" y="45"/>
                  </a:cubicBezTo>
                  <a:cubicBezTo>
                    <a:pt x="46" y="45"/>
                    <a:pt x="45" y="46"/>
                    <a:pt x="45" y="47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29" y="69"/>
                    <a:pt x="29" y="69"/>
                    <a:pt x="29" y="69"/>
                  </a:cubicBezTo>
                  <a:cubicBezTo>
                    <a:pt x="29" y="47"/>
                    <a:pt x="29" y="47"/>
                    <a:pt x="29" y="47"/>
                  </a:cubicBezTo>
                  <a:cubicBezTo>
                    <a:pt x="29" y="46"/>
                    <a:pt x="28" y="45"/>
                    <a:pt x="26" y="45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28" y="29"/>
                    <a:pt x="29" y="28"/>
                    <a:pt x="29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solidFill>
                  <a:srgbClr val="FFFFFF"/>
                </a:solidFill>
              </a:endParaRPr>
            </a:p>
          </p:txBody>
        </p:sp>
      </p:grpSp>
      <p:sp>
        <p:nvSpPr>
          <p:cNvPr id="97" name="Isosceles Triangle 63"/>
          <p:cNvSpPr>
            <a:spLocks noChangeAspect="1"/>
          </p:cNvSpPr>
          <p:nvPr/>
        </p:nvSpPr>
        <p:spPr>
          <a:xfrm rot="10800000">
            <a:off x="9525150" y="5159907"/>
            <a:ext cx="311789" cy="209563"/>
          </a:xfrm>
          <a:prstGeom prst="triangle">
            <a:avLst/>
          </a:prstGeom>
          <a:solidFill>
            <a:srgbClr val="FFFFFF">
              <a:alpha val="30196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rgbClr val="FFFFFF"/>
              </a:solidFill>
            </a:endParaRPr>
          </a:p>
        </p:txBody>
      </p:sp>
      <p:sp>
        <p:nvSpPr>
          <p:cNvPr id="98" name="Isosceles Triangle 64"/>
          <p:cNvSpPr>
            <a:spLocks noChangeAspect="1"/>
          </p:cNvSpPr>
          <p:nvPr/>
        </p:nvSpPr>
        <p:spPr>
          <a:xfrm rot="10800000">
            <a:off x="4746558" y="5176201"/>
            <a:ext cx="311789" cy="209563"/>
          </a:xfrm>
          <a:prstGeom prst="triangle">
            <a:avLst/>
          </a:prstGeom>
          <a:solidFill>
            <a:srgbClr val="FFFFFF">
              <a:alpha val="30196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rgbClr val="FFFFFF"/>
              </a:solidFill>
            </a:endParaRPr>
          </a:p>
        </p:txBody>
      </p:sp>
      <p:sp>
        <p:nvSpPr>
          <p:cNvPr id="99" name="Isosceles Triangle 65"/>
          <p:cNvSpPr>
            <a:spLocks noChangeAspect="1"/>
          </p:cNvSpPr>
          <p:nvPr/>
        </p:nvSpPr>
        <p:spPr>
          <a:xfrm rot="10800000">
            <a:off x="2341194" y="5176201"/>
            <a:ext cx="311789" cy="209563"/>
          </a:xfrm>
          <a:prstGeom prst="triangle">
            <a:avLst/>
          </a:prstGeom>
          <a:solidFill>
            <a:srgbClr val="FFFFFF">
              <a:alpha val="30196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rgbClr val="FFFFFF"/>
              </a:solidFill>
            </a:endParaRPr>
          </a:p>
        </p:txBody>
      </p:sp>
      <p:sp>
        <p:nvSpPr>
          <p:cNvPr id="51" name="Text Placeholder 2"/>
          <p:cNvSpPr txBox="1">
            <a:spLocks/>
          </p:cNvSpPr>
          <p:nvPr/>
        </p:nvSpPr>
        <p:spPr>
          <a:xfrm>
            <a:off x="1440000" y="1260000"/>
            <a:ext cx="9660556" cy="4293236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228594" indent="-228594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 kern="800" spc="-13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9306" indent="-230712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1600" kern="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7900" indent="-228594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6494" indent="-228594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1600" kern="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5089" indent="-228594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»"/>
              <a:defRPr sz="1600" kern="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Tx/>
              <a:buNone/>
            </a:pPr>
            <a:endParaRPr lang="pl-PL" sz="2400" dirty="0" smtClean="0"/>
          </a:p>
          <a:p>
            <a:pPr marL="0" indent="0">
              <a:buClrTx/>
              <a:buNone/>
            </a:pPr>
            <a:r>
              <a:rPr lang="pl-PL" sz="2400" dirty="0" smtClean="0"/>
              <a:t>§</a:t>
            </a:r>
            <a:r>
              <a:rPr lang="pl-PL" sz="2400" dirty="0"/>
              <a:t> </a:t>
            </a:r>
            <a:r>
              <a:rPr lang="pl-PL" sz="2400" dirty="0" smtClean="0"/>
              <a:t>7.2.</a:t>
            </a:r>
            <a:endParaRPr lang="pl-PL" sz="2400" b="1" dirty="0">
              <a:solidFill>
                <a:srgbClr val="000000"/>
              </a:solidFill>
            </a:endParaRPr>
          </a:p>
          <a:p>
            <a:pPr marL="0" indent="0">
              <a:buClrTx/>
              <a:buNone/>
            </a:pPr>
            <a:r>
              <a:rPr lang="pl-PL" sz="2800" b="1" dirty="0" smtClean="0">
                <a:solidFill>
                  <a:srgbClr val="000000"/>
                </a:solidFill>
              </a:rPr>
              <a:t>W </a:t>
            </a:r>
            <a:r>
              <a:rPr lang="pl-PL" sz="2800" b="1" dirty="0">
                <a:solidFill>
                  <a:srgbClr val="000000"/>
                </a:solidFill>
              </a:rPr>
              <a:t>przypadku </a:t>
            </a:r>
            <a:r>
              <a:rPr lang="pl-PL" sz="2800" dirty="0">
                <a:solidFill>
                  <a:srgbClr val="000000"/>
                </a:solidFill>
              </a:rPr>
              <a:t>ewaluowanego</a:t>
            </a:r>
            <a:r>
              <a:rPr lang="pl-PL" sz="2800" b="1" dirty="0">
                <a:solidFill>
                  <a:srgbClr val="000000"/>
                </a:solidFill>
              </a:rPr>
              <a:t> podmiotu utworzonego </a:t>
            </a:r>
            <a:r>
              <a:rPr lang="pl-PL" sz="2800" b="1" dirty="0" smtClean="0">
                <a:solidFill>
                  <a:srgbClr val="000000"/>
                </a:solidFill>
              </a:rPr>
              <a:t/>
            </a:r>
            <a:br>
              <a:rPr lang="pl-PL" sz="2800" b="1" dirty="0" smtClean="0">
                <a:solidFill>
                  <a:srgbClr val="000000"/>
                </a:solidFill>
              </a:rPr>
            </a:br>
            <a:r>
              <a:rPr lang="pl-PL" sz="2800" b="1" dirty="0" smtClean="0">
                <a:solidFill>
                  <a:srgbClr val="000000"/>
                </a:solidFill>
              </a:rPr>
              <a:t>w wyniku przekształcenia</a:t>
            </a:r>
            <a:r>
              <a:rPr lang="pl-PL" sz="2800" dirty="0" smtClean="0">
                <a:solidFill>
                  <a:srgbClr val="000000"/>
                </a:solidFill>
              </a:rPr>
              <a:t/>
            </a:r>
            <a:br>
              <a:rPr lang="pl-PL" sz="2800" dirty="0" smtClean="0">
                <a:solidFill>
                  <a:srgbClr val="000000"/>
                </a:solidFill>
              </a:rPr>
            </a:br>
            <a:r>
              <a:rPr lang="pl-PL" sz="2800" b="1" dirty="0" smtClean="0">
                <a:solidFill>
                  <a:srgbClr val="000000"/>
                </a:solidFill>
              </a:rPr>
              <a:t>liczbę </a:t>
            </a:r>
            <a:r>
              <a:rPr lang="pl-PL" sz="2800" b="1" dirty="0">
                <a:solidFill>
                  <a:srgbClr val="000000"/>
                </a:solidFill>
              </a:rPr>
              <a:t>N ustala się </a:t>
            </a:r>
            <a:r>
              <a:rPr lang="pl-PL" sz="2800" b="1" dirty="0" smtClean="0">
                <a:solidFill>
                  <a:srgbClr val="000000"/>
                </a:solidFill>
              </a:rPr>
              <a:t/>
            </a:r>
            <a:br>
              <a:rPr lang="pl-PL" sz="2800" b="1" dirty="0" smtClean="0">
                <a:solidFill>
                  <a:srgbClr val="000000"/>
                </a:solidFill>
              </a:rPr>
            </a:br>
            <a:r>
              <a:rPr lang="pl-PL" sz="2800" b="1" dirty="0" smtClean="0">
                <a:solidFill>
                  <a:srgbClr val="C00000"/>
                </a:solidFill>
              </a:rPr>
              <a:t>według </a:t>
            </a:r>
            <a:r>
              <a:rPr lang="pl-PL" sz="2800" b="1" dirty="0">
                <a:solidFill>
                  <a:srgbClr val="C00000"/>
                </a:solidFill>
              </a:rPr>
              <a:t>stanu na dzień </a:t>
            </a:r>
            <a:r>
              <a:rPr lang="pl-PL" sz="2800" b="1" dirty="0" smtClean="0">
                <a:solidFill>
                  <a:srgbClr val="C00000"/>
                </a:solidFill>
              </a:rPr>
              <a:t>31 </a:t>
            </a:r>
            <a:r>
              <a:rPr lang="pl-PL" sz="2800" b="1" dirty="0">
                <a:solidFill>
                  <a:srgbClr val="C00000"/>
                </a:solidFill>
              </a:rPr>
              <a:t>grudnia </a:t>
            </a:r>
            <a:r>
              <a:rPr lang="pl-PL" sz="2800" b="1" dirty="0" smtClean="0">
                <a:solidFill>
                  <a:srgbClr val="C00000"/>
                </a:solidFill>
              </a:rPr>
              <a:t/>
            </a:r>
            <a:br>
              <a:rPr lang="pl-PL" sz="2800" b="1" dirty="0" smtClean="0">
                <a:solidFill>
                  <a:srgbClr val="C00000"/>
                </a:solidFill>
              </a:rPr>
            </a:br>
            <a:r>
              <a:rPr lang="pl-PL" sz="2800" b="1" dirty="0" smtClean="0">
                <a:solidFill>
                  <a:srgbClr val="C00000"/>
                </a:solidFill>
              </a:rPr>
              <a:t>każdego </a:t>
            </a:r>
            <a:r>
              <a:rPr lang="pl-PL" sz="2800" b="1" dirty="0">
                <a:solidFill>
                  <a:srgbClr val="C00000"/>
                </a:solidFill>
              </a:rPr>
              <a:t>roku objętego ewaluacją, </a:t>
            </a:r>
            <a:r>
              <a:rPr lang="pl-PL" sz="2800" b="1" dirty="0" smtClean="0">
                <a:solidFill>
                  <a:srgbClr val="C00000"/>
                </a:solidFill>
              </a:rPr>
              <a:t/>
            </a:r>
            <a:br>
              <a:rPr lang="pl-PL" sz="2800" b="1" dirty="0" smtClean="0">
                <a:solidFill>
                  <a:srgbClr val="C00000"/>
                </a:solidFill>
              </a:rPr>
            </a:br>
            <a:r>
              <a:rPr lang="pl-PL" sz="2800" b="1" dirty="0" smtClean="0">
                <a:solidFill>
                  <a:srgbClr val="C00000"/>
                </a:solidFill>
              </a:rPr>
              <a:t>poczynając </a:t>
            </a:r>
            <a:r>
              <a:rPr lang="pl-PL" sz="2800" b="1" dirty="0">
                <a:solidFill>
                  <a:srgbClr val="C00000"/>
                </a:solidFill>
              </a:rPr>
              <a:t>od roku, w którym nastąpiły zmiany organizacyjne</a:t>
            </a:r>
            <a:r>
              <a:rPr lang="pl-PL" sz="2800" dirty="0">
                <a:solidFill>
                  <a:srgbClr val="000000"/>
                </a:solidFill>
              </a:rPr>
              <a:t>.</a:t>
            </a:r>
          </a:p>
          <a:p>
            <a:pPr marL="0" indent="0">
              <a:buNone/>
            </a:pPr>
            <a:endParaRPr lang="pl-PL" sz="2800" dirty="0">
              <a:solidFill>
                <a:srgbClr val="000000"/>
              </a:solidFill>
            </a:endParaRPr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417600" y="597600"/>
            <a:ext cx="11521280" cy="987351"/>
          </a:xfrm>
          <a:prstGeom prst="rect">
            <a:avLst/>
          </a:prstGeom>
        </p:spPr>
        <p:txBody>
          <a:bodyPr/>
          <a:lstStyle>
            <a:lvl1pPr algn="ctr" defTabSz="1219170" rtl="0" eaLnBrk="1" latinLnBrk="0" hangingPunct="1">
              <a:lnSpc>
                <a:spcPct val="86000"/>
              </a:lnSpc>
              <a:spcBef>
                <a:spcPct val="0"/>
              </a:spcBef>
              <a:buNone/>
              <a:defRPr sz="2800" kern="800" spc="-53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sz="3600" b="1" dirty="0" smtClean="0">
                <a:solidFill>
                  <a:srgbClr val="000000"/>
                </a:solidFill>
                <a:latin typeface="+mn-lt"/>
              </a:rPr>
              <a:t>Liczba N</a:t>
            </a:r>
          </a:p>
          <a:p>
            <a:r>
              <a:rPr lang="pl-PL" b="1" dirty="0" smtClean="0">
                <a:solidFill>
                  <a:srgbClr val="000000"/>
                </a:solidFill>
                <a:latin typeface="+mn-lt"/>
              </a:rPr>
              <a:t>Podmioty przekształcone</a:t>
            </a:r>
          </a:p>
        </p:txBody>
      </p:sp>
    </p:spTree>
    <p:extLst>
      <p:ext uri="{BB962C8B-B14F-4D97-AF65-F5344CB8AC3E}">
        <p14:creationId xmlns:p14="http://schemas.microsoft.com/office/powerpoint/2010/main" val="3342188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/>
      <p:bldP spid="70" grpId="0"/>
      <p:bldP spid="71" grpId="0"/>
      <p:bldP spid="73" grpId="0"/>
      <p:bldP spid="74" grpId="0"/>
      <p:bldP spid="81" grpId="0" animBg="1"/>
      <p:bldP spid="97" grpId="0" animBg="1"/>
      <p:bldP spid="98" grpId="0" animBg="1"/>
      <p:bldP spid="9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TextBox 21"/>
          <p:cNvSpPr txBox="1"/>
          <p:nvPr/>
        </p:nvSpPr>
        <p:spPr>
          <a:xfrm>
            <a:off x="1764234" y="1766868"/>
            <a:ext cx="5725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FFFFF"/>
                </a:solidFill>
              </a:rPr>
              <a:t>01</a:t>
            </a:r>
          </a:p>
        </p:txBody>
      </p:sp>
      <p:sp>
        <p:nvSpPr>
          <p:cNvPr id="70" name="TextBox 22"/>
          <p:cNvSpPr txBox="1"/>
          <p:nvPr/>
        </p:nvSpPr>
        <p:spPr>
          <a:xfrm>
            <a:off x="4160114" y="1766868"/>
            <a:ext cx="5725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FFFFF"/>
                </a:solidFill>
              </a:rPr>
              <a:t>02</a:t>
            </a:r>
          </a:p>
        </p:txBody>
      </p:sp>
      <p:sp>
        <p:nvSpPr>
          <p:cNvPr id="71" name="TextBox 24"/>
          <p:cNvSpPr txBox="1"/>
          <p:nvPr/>
        </p:nvSpPr>
        <p:spPr>
          <a:xfrm>
            <a:off x="6559389" y="1766868"/>
            <a:ext cx="5725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FFFFF"/>
                </a:solidFill>
              </a:rPr>
              <a:t>03</a:t>
            </a:r>
          </a:p>
        </p:txBody>
      </p:sp>
      <p:sp>
        <p:nvSpPr>
          <p:cNvPr id="73" name="TextBox 26"/>
          <p:cNvSpPr txBox="1"/>
          <p:nvPr/>
        </p:nvSpPr>
        <p:spPr>
          <a:xfrm>
            <a:off x="1034398" y="3169616"/>
            <a:ext cx="2925381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33" dirty="0">
                <a:solidFill>
                  <a:srgbClr val="FFFFFF"/>
                </a:solidFill>
              </a:rPr>
              <a:t>INFOGRAPHIC</a:t>
            </a:r>
          </a:p>
        </p:txBody>
      </p:sp>
      <p:sp>
        <p:nvSpPr>
          <p:cNvPr id="74" name="TextBox 27"/>
          <p:cNvSpPr txBox="1"/>
          <p:nvPr/>
        </p:nvSpPr>
        <p:spPr>
          <a:xfrm>
            <a:off x="3439760" y="3169616"/>
            <a:ext cx="2925381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33" dirty="0">
                <a:solidFill>
                  <a:srgbClr val="FFFFFF"/>
                </a:solidFill>
              </a:rPr>
              <a:t>INFOGRAPHIC</a:t>
            </a:r>
          </a:p>
        </p:txBody>
      </p:sp>
      <p:sp>
        <p:nvSpPr>
          <p:cNvPr id="81" name="Freeform 6"/>
          <p:cNvSpPr>
            <a:spLocks noChangeAspect="1" noEditPoints="1"/>
          </p:cNvSpPr>
          <p:nvPr/>
        </p:nvSpPr>
        <p:spPr bwMode="auto">
          <a:xfrm>
            <a:off x="9341876" y="2539001"/>
            <a:ext cx="702352" cy="588827"/>
          </a:xfrm>
          <a:custGeom>
            <a:avLst/>
            <a:gdLst>
              <a:gd name="T0" fmla="*/ 188 w 204"/>
              <a:gd name="T1" fmla="*/ 79 h 171"/>
              <a:gd name="T2" fmla="*/ 188 w 204"/>
              <a:gd name="T3" fmla="*/ 79 h 171"/>
              <a:gd name="T4" fmla="*/ 188 w 204"/>
              <a:gd name="T5" fmla="*/ 79 h 171"/>
              <a:gd name="T6" fmla="*/ 156 w 204"/>
              <a:gd name="T7" fmla="*/ 64 h 171"/>
              <a:gd name="T8" fmla="*/ 147 w 204"/>
              <a:gd name="T9" fmla="*/ 16 h 171"/>
              <a:gd name="T10" fmla="*/ 87 w 204"/>
              <a:gd name="T11" fmla="*/ 16 h 171"/>
              <a:gd name="T12" fmla="*/ 51 w 204"/>
              <a:gd name="T13" fmla="*/ 52 h 171"/>
              <a:gd name="T14" fmla="*/ 51 w 204"/>
              <a:gd name="T15" fmla="*/ 52 h 171"/>
              <a:gd name="T16" fmla="*/ 48 w 204"/>
              <a:gd name="T17" fmla="*/ 52 h 171"/>
              <a:gd name="T18" fmla="*/ 13 w 204"/>
              <a:gd name="T19" fmla="*/ 87 h 171"/>
              <a:gd name="T20" fmla="*/ 0 w 204"/>
              <a:gd name="T21" fmla="*/ 119 h 171"/>
              <a:gd name="T22" fmla="*/ 13 w 204"/>
              <a:gd name="T23" fmla="*/ 150 h 171"/>
              <a:gd name="T24" fmla="*/ 45 w 204"/>
              <a:gd name="T25" fmla="*/ 164 h 171"/>
              <a:gd name="T26" fmla="*/ 76 w 204"/>
              <a:gd name="T27" fmla="*/ 150 h 171"/>
              <a:gd name="T28" fmla="*/ 98 w 204"/>
              <a:gd name="T29" fmla="*/ 129 h 171"/>
              <a:gd name="T30" fmla="*/ 112 w 204"/>
              <a:gd name="T31" fmla="*/ 155 h 171"/>
              <a:gd name="T32" fmla="*/ 112 w 204"/>
              <a:gd name="T33" fmla="*/ 155 h 171"/>
              <a:gd name="T34" fmla="*/ 112 w 204"/>
              <a:gd name="T35" fmla="*/ 155 h 171"/>
              <a:gd name="T36" fmla="*/ 150 w 204"/>
              <a:gd name="T37" fmla="*/ 171 h 171"/>
              <a:gd name="T38" fmla="*/ 204 w 204"/>
              <a:gd name="T39" fmla="*/ 117 h 171"/>
              <a:gd name="T40" fmla="*/ 188 w 204"/>
              <a:gd name="T41" fmla="*/ 79 h 171"/>
              <a:gd name="T42" fmla="*/ 114 w 204"/>
              <a:gd name="T43" fmla="*/ 150 h 171"/>
              <a:gd name="T44" fmla="*/ 101 w 204"/>
              <a:gd name="T45" fmla="*/ 117 h 171"/>
              <a:gd name="T46" fmla="*/ 102 w 204"/>
              <a:gd name="T47" fmla="*/ 106 h 171"/>
              <a:gd name="T48" fmla="*/ 102 w 204"/>
              <a:gd name="T49" fmla="*/ 105 h 171"/>
              <a:gd name="T50" fmla="*/ 115 w 204"/>
              <a:gd name="T51" fmla="*/ 82 h 171"/>
              <a:gd name="T52" fmla="*/ 150 w 204"/>
              <a:gd name="T53" fmla="*/ 68 h 171"/>
              <a:gd name="T54" fmla="*/ 152 w 204"/>
              <a:gd name="T55" fmla="*/ 68 h 171"/>
              <a:gd name="T56" fmla="*/ 152 w 204"/>
              <a:gd name="T57" fmla="*/ 68 h 171"/>
              <a:gd name="T58" fmla="*/ 152 w 204"/>
              <a:gd name="T59" fmla="*/ 68 h 171"/>
              <a:gd name="T60" fmla="*/ 183 w 204"/>
              <a:gd name="T61" fmla="*/ 81 h 171"/>
              <a:gd name="T62" fmla="*/ 114 w 204"/>
              <a:gd name="T63" fmla="*/ 150 h 171"/>
              <a:gd name="T64" fmla="*/ 90 w 204"/>
              <a:gd name="T65" fmla="*/ 20 h 171"/>
              <a:gd name="T66" fmla="*/ 144 w 204"/>
              <a:gd name="T67" fmla="*/ 20 h 171"/>
              <a:gd name="T68" fmla="*/ 151 w 204"/>
              <a:gd name="T69" fmla="*/ 63 h 171"/>
              <a:gd name="T70" fmla="*/ 150 w 204"/>
              <a:gd name="T71" fmla="*/ 63 h 171"/>
              <a:gd name="T72" fmla="*/ 112 w 204"/>
              <a:gd name="T73" fmla="*/ 79 h 171"/>
              <a:gd name="T74" fmla="*/ 99 w 204"/>
              <a:gd name="T75" fmla="*/ 100 h 171"/>
              <a:gd name="T76" fmla="*/ 54 w 204"/>
              <a:gd name="T77" fmla="*/ 56 h 171"/>
              <a:gd name="T78" fmla="*/ 90 w 204"/>
              <a:gd name="T79" fmla="*/ 20 h 171"/>
              <a:gd name="T80" fmla="*/ 73 w 204"/>
              <a:gd name="T81" fmla="*/ 147 h 171"/>
              <a:gd name="T82" fmla="*/ 45 w 204"/>
              <a:gd name="T83" fmla="*/ 159 h 171"/>
              <a:gd name="T84" fmla="*/ 16 w 204"/>
              <a:gd name="T85" fmla="*/ 147 h 171"/>
              <a:gd name="T86" fmla="*/ 16 w 204"/>
              <a:gd name="T87" fmla="*/ 90 h 171"/>
              <a:gd name="T88" fmla="*/ 49 w 204"/>
              <a:gd name="T89" fmla="*/ 57 h 171"/>
              <a:gd name="T90" fmla="*/ 98 w 204"/>
              <a:gd name="T91" fmla="*/ 106 h 171"/>
              <a:gd name="T92" fmla="*/ 96 w 204"/>
              <a:gd name="T93" fmla="*/ 117 h 171"/>
              <a:gd name="T94" fmla="*/ 97 w 204"/>
              <a:gd name="T95" fmla="*/ 124 h 171"/>
              <a:gd name="T96" fmla="*/ 73 w 204"/>
              <a:gd name="T97" fmla="*/ 147 h 171"/>
              <a:gd name="T98" fmla="*/ 150 w 204"/>
              <a:gd name="T99" fmla="*/ 166 h 171"/>
              <a:gd name="T100" fmla="*/ 117 w 204"/>
              <a:gd name="T101" fmla="*/ 153 h 171"/>
              <a:gd name="T102" fmla="*/ 186 w 204"/>
              <a:gd name="T103" fmla="*/ 84 h 171"/>
              <a:gd name="T104" fmla="*/ 199 w 204"/>
              <a:gd name="T105" fmla="*/ 117 h 171"/>
              <a:gd name="T106" fmla="*/ 150 w 204"/>
              <a:gd name="T107" fmla="*/ 166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04" h="171">
                <a:moveTo>
                  <a:pt x="188" y="79"/>
                </a:moveTo>
                <a:cubicBezTo>
                  <a:pt x="188" y="79"/>
                  <a:pt x="188" y="79"/>
                  <a:pt x="188" y="79"/>
                </a:cubicBezTo>
                <a:cubicBezTo>
                  <a:pt x="188" y="79"/>
                  <a:pt x="188" y="79"/>
                  <a:pt x="188" y="79"/>
                </a:cubicBezTo>
                <a:cubicBezTo>
                  <a:pt x="179" y="71"/>
                  <a:pt x="168" y="65"/>
                  <a:pt x="156" y="64"/>
                </a:cubicBezTo>
                <a:cubicBezTo>
                  <a:pt x="163" y="48"/>
                  <a:pt x="159" y="29"/>
                  <a:pt x="147" y="16"/>
                </a:cubicBezTo>
                <a:cubicBezTo>
                  <a:pt x="130" y="0"/>
                  <a:pt x="103" y="0"/>
                  <a:pt x="87" y="16"/>
                </a:cubicBezTo>
                <a:cubicBezTo>
                  <a:pt x="51" y="52"/>
                  <a:pt x="51" y="52"/>
                  <a:pt x="51" y="52"/>
                </a:cubicBezTo>
                <a:cubicBezTo>
                  <a:pt x="51" y="52"/>
                  <a:pt x="51" y="52"/>
                  <a:pt x="51" y="52"/>
                </a:cubicBezTo>
                <a:cubicBezTo>
                  <a:pt x="50" y="51"/>
                  <a:pt x="48" y="51"/>
                  <a:pt x="48" y="52"/>
                </a:cubicBezTo>
                <a:cubicBezTo>
                  <a:pt x="13" y="87"/>
                  <a:pt x="13" y="87"/>
                  <a:pt x="13" y="87"/>
                </a:cubicBezTo>
                <a:cubicBezTo>
                  <a:pt x="4" y="95"/>
                  <a:pt x="0" y="107"/>
                  <a:pt x="0" y="119"/>
                </a:cubicBezTo>
                <a:cubicBezTo>
                  <a:pt x="0" y="131"/>
                  <a:pt x="4" y="142"/>
                  <a:pt x="13" y="150"/>
                </a:cubicBezTo>
                <a:cubicBezTo>
                  <a:pt x="21" y="159"/>
                  <a:pt x="33" y="164"/>
                  <a:pt x="45" y="164"/>
                </a:cubicBezTo>
                <a:cubicBezTo>
                  <a:pt x="57" y="164"/>
                  <a:pt x="68" y="159"/>
                  <a:pt x="76" y="150"/>
                </a:cubicBezTo>
                <a:cubicBezTo>
                  <a:pt x="98" y="129"/>
                  <a:pt x="98" y="129"/>
                  <a:pt x="98" y="129"/>
                </a:cubicBezTo>
                <a:cubicBezTo>
                  <a:pt x="100" y="139"/>
                  <a:pt x="105" y="148"/>
                  <a:pt x="112" y="155"/>
                </a:cubicBezTo>
                <a:cubicBezTo>
                  <a:pt x="112" y="155"/>
                  <a:pt x="112" y="155"/>
                  <a:pt x="112" y="155"/>
                </a:cubicBezTo>
                <a:cubicBezTo>
                  <a:pt x="112" y="155"/>
                  <a:pt x="112" y="155"/>
                  <a:pt x="112" y="155"/>
                </a:cubicBezTo>
                <a:cubicBezTo>
                  <a:pt x="122" y="165"/>
                  <a:pt x="135" y="171"/>
                  <a:pt x="150" y="171"/>
                </a:cubicBezTo>
                <a:cubicBezTo>
                  <a:pt x="180" y="171"/>
                  <a:pt x="204" y="147"/>
                  <a:pt x="204" y="117"/>
                </a:cubicBezTo>
                <a:cubicBezTo>
                  <a:pt x="204" y="102"/>
                  <a:pt x="198" y="89"/>
                  <a:pt x="188" y="79"/>
                </a:cubicBezTo>
                <a:close/>
                <a:moveTo>
                  <a:pt x="114" y="150"/>
                </a:moveTo>
                <a:cubicBezTo>
                  <a:pt x="106" y="141"/>
                  <a:pt x="101" y="130"/>
                  <a:pt x="101" y="117"/>
                </a:cubicBezTo>
                <a:cubicBezTo>
                  <a:pt x="101" y="113"/>
                  <a:pt x="101" y="109"/>
                  <a:pt x="102" y="106"/>
                </a:cubicBezTo>
                <a:cubicBezTo>
                  <a:pt x="102" y="105"/>
                  <a:pt x="102" y="105"/>
                  <a:pt x="102" y="105"/>
                </a:cubicBezTo>
                <a:cubicBezTo>
                  <a:pt x="105" y="97"/>
                  <a:pt x="109" y="89"/>
                  <a:pt x="115" y="82"/>
                </a:cubicBezTo>
                <a:cubicBezTo>
                  <a:pt x="125" y="73"/>
                  <a:pt x="137" y="68"/>
                  <a:pt x="150" y="68"/>
                </a:cubicBezTo>
                <a:cubicBezTo>
                  <a:pt x="151" y="68"/>
                  <a:pt x="151" y="68"/>
                  <a:pt x="152" y="68"/>
                </a:cubicBezTo>
                <a:cubicBezTo>
                  <a:pt x="152" y="68"/>
                  <a:pt x="152" y="68"/>
                  <a:pt x="152" y="68"/>
                </a:cubicBezTo>
                <a:cubicBezTo>
                  <a:pt x="152" y="68"/>
                  <a:pt x="152" y="68"/>
                  <a:pt x="152" y="68"/>
                </a:cubicBezTo>
                <a:cubicBezTo>
                  <a:pt x="164" y="69"/>
                  <a:pt x="175" y="73"/>
                  <a:pt x="183" y="81"/>
                </a:cubicBezTo>
                <a:lnTo>
                  <a:pt x="114" y="150"/>
                </a:lnTo>
                <a:close/>
                <a:moveTo>
                  <a:pt x="90" y="20"/>
                </a:moveTo>
                <a:cubicBezTo>
                  <a:pt x="105" y="5"/>
                  <a:pt x="129" y="5"/>
                  <a:pt x="144" y="20"/>
                </a:cubicBezTo>
                <a:cubicBezTo>
                  <a:pt x="155" y="31"/>
                  <a:pt x="158" y="49"/>
                  <a:pt x="151" y="63"/>
                </a:cubicBezTo>
                <a:cubicBezTo>
                  <a:pt x="150" y="63"/>
                  <a:pt x="150" y="63"/>
                  <a:pt x="150" y="63"/>
                </a:cubicBezTo>
                <a:cubicBezTo>
                  <a:pt x="136" y="63"/>
                  <a:pt x="122" y="69"/>
                  <a:pt x="112" y="79"/>
                </a:cubicBezTo>
                <a:cubicBezTo>
                  <a:pt x="106" y="85"/>
                  <a:pt x="102" y="92"/>
                  <a:pt x="99" y="100"/>
                </a:cubicBezTo>
                <a:cubicBezTo>
                  <a:pt x="54" y="56"/>
                  <a:pt x="54" y="56"/>
                  <a:pt x="54" y="56"/>
                </a:cubicBezTo>
                <a:lnTo>
                  <a:pt x="90" y="20"/>
                </a:lnTo>
                <a:close/>
                <a:moveTo>
                  <a:pt x="73" y="147"/>
                </a:moveTo>
                <a:cubicBezTo>
                  <a:pt x="66" y="155"/>
                  <a:pt x="55" y="159"/>
                  <a:pt x="45" y="159"/>
                </a:cubicBezTo>
                <a:cubicBezTo>
                  <a:pt x="34" y="159"/>
                  <a:pt x="24" y="155"/>
                  <a:pt x="16" y="147"/>
                </a:cubicBezTo>
                <a:cubicBezTo>
                  <a:pt x="1" y="131"/>
                  <a:pt x="1" y="106"/>
                  <a:pt x="16" y="90"/>
                </a:cubicBezTo>
                <a:cubicBezTo>
                  <a:pt x="49" y="57"/>
                  <a:pt x="49" y="57"/>
                  <a:pt x="49" y="57"/>
                </a:cubicBezTo>
                <a:cubicBezTo>
                  <a:pt x="98" y="106"/>
                  <a:pt x="98" y="106"/>
                  <a:pt x="98" y="106"/>
                </a:cubicBezTo>
                <a:cubicBezTo>
                  <a:pt x="97" y="109"/>
                  <a:pt x="96" y="113"/>
                  <a:pt x="96" y="117"/>
                </a:cubicBezTo>
                <a:cubicBezTo>
                  <a:pt x="96" y="119"/>
                  <a:pt x="96" y="121"/>
                  <a:pt x="97" y="124"/>
                </a:cubicBezTo>
                <a:lnTo>
                  <a:pt x="73" y="147"/>
                </a:lnTo>
                <a:close/>
                <a:moveTo>
                  <a:pt x="150" y="166"/>
                </a:moveTo>
                <a:cubicBezTo>
                  <a:pt x="137" y="166"/>
                  <a:pt x="126" y="161"/>
                  <a:pt x="117" y="153"/>
                </a:cubicBezTo>
                <a:cubicBezTo>
                  <a:pt x="186" y="84"/>
                  <a:pt x="186" y="84"/>
                  <a:pt x="186" y="84"/>
                </a:cubicBezTo>
                <a:cubicBezTo>
                  <a:pt x="194" y="93"/>
                  <a:pt x="199" y="104"/>
                  <a:pt x="199" y="117"/>
                </a:cubicBezTo>
                <a:cubicBezTo>
                  <a:pt x="199" y="144"/>
                  <a:pt x="177" y="166"/>
                  <a:pt x="150" y="16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3200">
              <a:solidFill>
                <a:srgbClr val="FFFFFF"/>
              </a:solidFill>
            </a:endParaRPr>
          </a:p>
        </p:txBody>
      </p:sp>
      <p:grpSp>
        <p:nvGrpSpPr>
          <p:cNvPr id="82" name="Group 61"/>
          <p:cNvGrpSpPr>
            <a:grpSpLocks noChangeAspect="1"/>
          </p:cNvGrpSpPr>
          <p:nvPr/>
        </p:nvGrpSpPr>
        <p:grpSpPr>
          <a:xfrm>
            <a:off x="2177371" y="2440672"/>
            <a:ext cx="639435" cy="679099"/>
            <a:chOff x="476250" y="5167313"/>
            <a:chExt cx="1484313" cy="1576387"/>
          </a:xfrm>
        </p:grpSpPr>
        <p:sp>
          <p:nvSpPr>
            <p:cNvPr id="83" name="Freeform 13"/>
            <p:cNvSpPr>
              <a:spLocks noEditPoints="1"/>
            </p:cNvSpPr>
            <p:nvPr/>
          </p:nvSpPr>
          <p:spPr bwMode="auto">
            <a:xfrm>
              <a:off x="476250" y="5167313"/>
              <a:ext cx="1484313" cy="1576387"/>
            </a:xfrm>
            <a:custGeom>
              <a:avLst/>
              <a:gdLst>
                <a:gd name="T0" fmla="*/ 177 w 185"/>
                <a:gd name="T1" fmla="*/ 153 h 196"/>
                <a:gd name="T2" fmla="*/ 123 w 185"/>
                <a:gd name="T3" fmla="*/ 42 h 196"/>
                <a:gd name="T4" fmla="*/ 123 w 185"/>
                <a:gd name="T5" fmla="*/ 23 h 196"/>
                <a:gd name="T6" fmla="*/ 130 w 185"/>
                <a:gd name="T7" fmla="*/ 23 h 196"/>
                <a:gd name="T8" fmla="*/ 133 w 185"/>
                <a:gd name="T9" fmla="*/ 21 h 196"/>
                <a:gd name="T10" fmla="*/ 133 w 185"/>
                <a:gd name="T11" fmla="*/ 2 h 196"/>
                <a:gd name="T12" fmla="*/ 130 w 185"/>
                <a:gd name="T13" fmla="*/ 0 h 196"/>
                <a:gd name="T14" fmla="*/ 53 w 185"/>
                <a:gd name="T15" fmla="*/ 0 h 196"/>
                <a:gd name="T16" fmla="*/ 51 w 185"/>
                <a:gd name="T17" fmla="*/ 2 h 196"/>
                <a:gd name="T18" fmla="*/ 51 w 185"/>
                <a:gd name="T19" fmla="*/ 21 h 196"/>
                <a:gd name="T20" fmla="*/ 53 w 185"/>
                <a:gd name="T21" fmla="*/ 23 h 196"/>
                <a:gd name="T22" fmla="*/ 62 w 185"/>
                <a:gd name="T23" fmla="*/ 23 h 196"/>
                <a:gd name="T24" fmla="*/ 62 w 185"/>
                <a:gd name="T25" fmla="*/ 42 h 196"/>
                <a:gd name="T26" fmla="*/ 8 w 185"/>
                <a:gd name="T27" fmla="*/ 153 h 196"/>
                <a:gd name="T28" fmla="*/ 5 w 185"/>
                <a:gd name="T29" fmla="*/ 188 h 196"/>
                <a:gd name="T30" fmla="*/ 24 w 185"/>
                <a:gd name="T31" fmla="*/ 196 h 196"/>
                <a:gd name="T32" fmla="*/ 162 w 185"/>
                <a:gd name="T33" fmla="*/ 196 h 196"/>
                <a:gd name="T34" fmla="*/ 180 w 185"/>
                <a:gd name="T35" fmla="*/ 188 h 196"/>
                <a:gd name="T36" fmla="*/ 177 w 185"/>
                <a:gd name="T37" fmla="*/ 153 h 196"/>
                <a:gd name="T38" fmla="*/ 55 w 185"/>
                <a:gd name="T39" fmla="*/ 4 h 196"/>
                <a:gd name="T40" fmla="*/ 128 w 185"/>
                <a:gd name="T41" fmla="*/ 4 h 196"/>
                <a:gd name="T42" fmla="*/ 128 w 185"/>
                <a:gd name="T43" fmla="*/ 18 h 196"/>
                <a:gd name="T44" fmla="*/ 121 w 185"/>
                <a:gd name="T45" fmla="*/ 18 h 196"/>
                <a:gd name="T46" fmla="*/ 65 w 185"/>
                <a:gd name="T47" fmla="*/ 18 h 196"/>
                <a:gd name="T48" fmla="*/ 55 w 185"/>
                <a:gd name="T49" fmla="*/ 18 h 196"/>
                <a:gd name="T50" fmla="*/ 55 w 185"/>
                <a:gd name="T51" fmla="*/ 4 h 196"/>
                <a:gd name="T52" fmla="*/ 176 w 185"/>
                <a:gd name="T53" fmla="*/ 185 h 196"/>
                <a:gd name="T54" fmla="*/ 162 w 185"/>
                <a:gd name="T55" fmla="*/ 191 h 196"/>
                <a:gd name="T56" fmla="*/ 24 w 185"/>
                <a:gd name="T57" fmla="*/ 191 h 196"/>
                <a:gd name="T58" fmla="*/ 9 w 185"/>
                <a:gd name="T59" fmla="*/ 185 h 196"/>
                <a:gd name="T60" fmla="*/ 13 w 185"/>
                <a:gd name="T61" fmla="*/ 155 h 196"/>
                <a:gd name="T62" fmla="*/ 67 w 185"/>
                <a:gd name="T63" fmla="*/ 44 h 196"/>
                <a:gd name="T64" fmla="*/ 67 w 185"/>
                <a:gd name="T65" fmla="*/ 43 h 196"/>
                <a:gd name="T66" fmla="*/ 67 w 185"/>
                <a:gd name="T67" fmla="*/ 23 h 196"/>
                <a:gd name="T68" fmla="*/ 118 w 185"/>
                <a:gd name="T69" fmla="*/ 23 h 196"/>
                <a:gd name="T70" fmla="*/ 118 w 185"/>
                <a:gd name="T71" fmla="*/ 43 h 196"/>
                <a:gd name="T72" fmla="*/ 119 w 185"/>
                <a:gd name="T73" fmla="*/ 44 h 196"/>
                <a:gd name="T74" fmla="*/ 173 w 185"/>
                <a:gd name="T75" fmla="*/ 155 h 196"/>
                <a:gd name="T76" fmla="*/ 176 w 185"/>
                <a:gd name="T77" fmla="*/ 185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85" h="196">
                  <a:moveTo>
                    <a:pt x="177" y="153"/>
                  </a:moveTo>
                  <a:cubicBezTo>
                    <a:pt x="123" y="42"/>
                    <a:pt x="123" y="42"/>
                    <a:pt x="123" y="42"/>
                  </a:cubicBezTo>
                  <a:cubicBezTo>
                    <a:pt x="123" y="23"/>
                    <a:pt x="123" y="23"/>
                    <a:pt x="123" y="23"/>
                  </a:cubicBezTo>
                  <a:cubicBezTo>
                    <a:pt x="130" y="23"/>
                    <a:pt x="130" y="23"/>
                    <a:pt x="130" y="23"/>
                  </a:cubicBezTo>
                  <a:cubicBezTo>
                    <a:pt x="132" y="23"/>
                    <a:pt x="133" y="22"/>
                    <a:pt x="133" y="21"/>
                  </a:cubicBezTo>
                  <a:cubicBezTo>
                    <a:pt x="133" y="2"/>
                    <a:pt x="133" y="2"/>
                    <a:pt x="133" y="2"/>
                  </a:cubicBezTo>
                  <a:cubicBezTo>
                    <a:pt x="133" y="1"/>
                    <a:pt x="132" y="0"/>
                    <a:pt x="130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2" y="0"/>
                    <a:pt x="51" y="1"/>
                    <a:pt x="51" y="2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1" y="22"/>
                    <a:pt x="52" y="23"/>
                    <a:pt x="53" y="23"/>
                  </a:cubicBezTo>
                  <a:cubicBezTo>
                    <a:pt x="62" y="23"/>
                    <a:pt x="62" y="23"/>
                    <a:pt x="62" y="23"/>
                  </a:cubicBezTo>
                  <a:cubicBezTo>
                    <a:pt x="62" y="42"/>
                    <a:pt x="62" y="42"/>
                    <a:pt x="62" y="42"/>
                  </a:cubicBezTo>
                  <a:cubicBezTo>
                    <a:pt x="8" y="153"/>
                    <a:pt x="8" y="153"/>
                    <a:pt x="8" y="153"/>
                  </a:cubicBezTo>
                  <a:cubicBezTo>
                    <a:pt x="1" y="169"/>
                    <a:pt x="0" y="181"/>
                    <a:pt x="5" y="188"/>
                  </a:cubicBezTo>
                  <a:cubicBezTo>
                    <a:pt x="9" y="193"/>
                    <a:pt x="15" y="196"/>
                    <a:pt x="24" y="196"/>
                  </a:cubicBezTo>
                  <a:cubicBezTo>
                    <a:pt x="162" y="196"/>
                    <a:pt x="162" y="196"/>
                    <a:pt x="162" y="196"/>
                  </a:cubicBezTo>
                  <a:cubicBezTo>
                    <a:pt x="171" y="196"/>
                    <a:pt x="177" y="193"/>
                    <a:pt x="180" y="188"/>
                  </a:cubicBezTo>
                  <a:cubicBezTo>
                    <a:pt x="185" y="181"/>
                    <a:pt x="184" y="169"/>
                    <a:pt x="177" y="153"/>
                  </a:cubicBezTo>
                  <a:close/>
                  <a:moveTo>
                    <a:pt x="55" y="4"/>
                  </a:moveTo>
                  <a:cubicBezTo>
                    <a:pt x="128" y="4"/>
                    <a:pt x="128" y="4"/>
                    <a:pt x="128" y="4"/>
                  </a:cubicBezTo>
                  <a:cubicBezTo>
                    <a:pt x="128" y="18"/>
                    <a:pt x="128" y="18"/>
                    <a:pt x="128" y="18"/>
                  </a:cubicBezTo>
                  <a:cubicBezTo>
                    <a:pt x="121" y="18"/>
                    <a:pt x="121" y="18"/>
                    <a:pt x="121" y="18"/>
                  </a:cubicBezTo>
                  <a:cubicBezTo>
                    <a:pt x="65" y="18"/>
                    <a:pt x="65" y="18"/>
                    <a:pt x="65" y="18"/>
                  </a:cubicBezTo>
                  <a:cubicBezTo>
                    <a:pt x="55" y="18"/>
                    <a:pt x="55" y="18"/>
                    <a:pt x="55" y="18"/>
                  </a:cubicBezTo>
                  <a:lnTo>
                    <a:pt x="55" y="4"/>
                  </a:lnTo>
                  <a:close/>
                  <a:moveTo>
                    <a:pt x="176" y="185"/>
                  </a:moveTo>
                  <a:cubicBezTo>
                    <a:pt x="174" y="189"/>
                    <a:pt x="169" y="191"/>
                    <a:pt x="162" y="191"/>
                  </a:cubicBezTo>
                  <a:cubicBezTo>
                    <a:pt x="24" y="191"/>
                    <a:pt x="24" y="191"/>
                    <a:pt x="24" y="191"/>
                  </a:cubicBezTo>
                  <a:cubicBezTo>
                    <a:pt x="16" y="191"/>
                    <a:pt x="12" y="189"/>
                    <a:pt x="9" y="185"/>
                  </a:cubicBezTo>
                  <a:cubicBezTo>
                    <a:pt x="5" y="180"/>
                    <a:pt x="7" y="169"/>
                    <a:pt x="13" y="155"/>
                  </a:cubicBezTo>
                  <a:cubicBezTo>
                    <a:pt x="67" y="44"/>
                    <a:pt x="67" y="44"/>
                    <a:pt x="67" y="44"/>
                  </a:cubicBezTo>
                  <a:cubicBezTo>
                    <a:pt x="67" y="44"/>
                    <a:pt x="67" y="43"/>
                    <a:pt x="67" y="43"/>
                  </a:cubicBezTo>
                  <a:cubicBezTo>
                    <a:pt x="67" y="23"/>
                    <a:pt x="67" y="23"/>
                    <a:pt x="67" y="23"/>
                  </a:cubicBezTo>
                  <a:cubicBezTo>
                    <a:pt x="118" y="23"/>
                    <a:pt x="118" y="23"/>
                    <a:pt x="118" y="23"/>
                  </a:cubicBezTo>
                  <a:cubicBezTo>
                    <a:pt x="118" y="43"/>
                    <a:pt x="118" y="43"/>
                    <a:pt x="118" y="43"/>
                  </a:cubicBezTo>
                  <a:cubicBezTo>
                    <a:pt x="118" y="43"/>
                    <a:pt x="118" y="44"/>
                    <a:pt x="119" y="44"/>
                  </a:cubicBezTo>
                  <a:cubicBezTo>
                    <a:pt x="173" y="155"/>
                    <a:pt x="173" y="155"/>
                    <a:pt x="173" y="155"/>
                  </a:cubicBezTo>
                  <a:cubicBezTo>
                    <a:pt x="179" y="169"/>
                    <a:pt x="180" y="180"/>
                    <a:pt x="176" y="18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solidFill>
                  <a:srgbClr val="FFFFFF"/>
                </a:solidFill>
              </a:endParaRPr>
            </a:p>
          </p:txBody>
        </p:sp>
        <p:sp>
          <p:nvSpPr>
            <p:cNvPr id="84" name="Freeform 14"/>
            <p:cNvSpPr>
              <a:spLocks noEditPoints="1"/>
            </p:cNvSpPr>
            <p:nvPr/>
          </p:nvSpPr>
          <p:spPr bwMode="auto">
            <a:xfrm>
              <a:off x="812800" y="5770563"/>
              <a:ext cx="811213" cy="812800"/>
            </a:xfrm>
            <a:custGeom>
              <a:avLst/>
              <a:gdLst>
                <a:gd name="T0" fmla="*/ 99 w 101"/>
                <a:gd name="T1" fmla="*/ 35 h 101"/>
                <a:gd name="T2" fmla="*/ 99 w 101"/>
                <a:gd name="T3" fmla="*/ 35 h 101"/>
                <a:gd name="T4" fmla="*/ 99 w 101"/>
                <a:gd name="T5" fmla="*/ 35 h 101"/>
                <a:gd name="T6" fmla="*/ 99 w 101"/>
                <a:gd name="T7" fmla="*/ 35 h 101"/>
                <a:gd name="T8" fmla="*/ 98 w 101"/>
                <a:gd name="T9" fmla="*/ 35 h 101"/>
                <a:gd name="T10" fmla="*/ 98 w 101"/>
                <a:gd name="T11" fmla="*/ 35 h 101"/>
                <a:gd name="T12" fmla="*/ 98 w 101"/>
                <a:gd name="T13" fmla="*/ 34 h 101"/>
                <a:gd name="T14" fmla="*/ 98 w 101"/>
                <a:gd name="T15" fmla="*/ 34 h 101"/>
                <a:gd name="T16" fmla="*/ 98 w 101"/>
                <a:gd name="T17" fmla="*/ 34 h 101"/>
                <a:gd name="T18" fmla="*/ 98 w 101"/>
                <a:gd name="T19" fmla="*/ 34 h 101"/>
                <a:gd name="T20" fmla="*/ 97 w 101"/>
                <a:gd name="T21" fmla="*/ 34 h 101"/>
                <a:gd name="T22" fmla="*/ 97 w 101"/>
                <a:gd name="T23" fmla="*/ 34 h 101"/>
                <a:gd name="T24" fmla="*/ 96 w 101"/>
                <a:gd name="T25" fmla="*/ 34 h 101"/>
                <a:gd name="T26" fmla="*/ 74 w 101"/>
                <a:gd name="T27" fmla="*/ 40 h 101"/>
                <a:gd name="T28" fmla="*/ 51 w 101"/>
                <a:gd name="T29" fmla="*/ 0 h 101"/>
                <a:gd name="T30" fmla="*/ 26 w 101"/>
                <a:gd name="T31" fmla="*/ 39 h 101"/>
                <a:gd name="T32" fmla="*/ 6 w 101"/>
                <a:gd name="T33" fmla="*/ 34 h 101"/>
                <a:gd name="T34" fmla="*/ 6 w 101"/>
                <a:gd name="T35" fmla="*/ 33 h 101"/>
                <a:gd name="T36" fmla="*/ 3 w 101"/>
                <a:gd name="T37" fmla="*/ 35 h 101"/>
                <a:gd name="T38" fmla="*/ 3 w 101"/>
                <a:gd name="T39" fmla="*/ 35 h 101"/>
                <a:gd name="T40" fmla="*/ 3 w 101"/>
                <a:gd name="T41" fmla="*/ 35 h 101"/>
                <a:gd name="T42" fmla="*/ 0 w 101"/>
                <a:gd name="T43" fmla="*/ 50 h 101"/>
                <a:gd name="T44" fmla="*/ 51 w 101"/>
                <a:gd name="T45" fmla="*/ 101 h 101"/>
                <a:gd name="T46" fmla="*/ 101 w 101"/>
                <a:gd name="T47" fmla="*/ 50 h 101"/>
                <a:gd name="T48" fmla="*/ 99 w 101"/>
                <a:gd name="T49" fmla="*/ 35 h 101"/>
                <a:gd name="T50" fmla="*/ 99 w 101"/>
                <a:gd name="T51" fmla="*/ 35 h 101"/>
                <a:gd name="T52" fmla="*/ 51 w 101"/>
                <a:gd name="T53" fmla="*/ 5 h 101"/>
                <a:gd name="T54" fmla="*/ 70 w 101"/>
                <a:gd name="T55" fmla="*/ 42 h 101"/>
                <a:gd name="T56" fmla="*/ 52 w 101"/>
                <a:gd name="T57" fmla="*/ 60 h 101"/>
                <a:gd name="T58" fmla="*/ 31 w 101"/>
                <a:gd name="T59" fmla="*/ 41 h 101"/>
                <a:gd name="T60" fmla="*/ 51 w 101"/>
                <a:gd name="T61" fmla="*/ 5 h 101"/>
                <a:gd name="T62" fmla="*/ 5 w 101"/>
                <a:gd name="T63" fmla="*/ 50 h 101"/>
                <a:gd name="T64" fmla="*/ 7 w 101"/>
                <a:gd name="T65" fmla="*/ 38 h 101"/>
                <a:gd name="T66" fmla="*/ 49 w 101"/>
                <a:gd name="T67" fmla="*/ 64 h 101"/>
                <a:gd name="T68" fmla="*/ 41 w 101"/>
                <a:gd name="T69" fmla="*/ 93 h 101"/>
                <a:gd name="T70" fmla="*/ 41 w 101"/>
                <a:gd name="T71" fmla="*/ 95 h 101"/>
                <a:gd name="T72" fmla="*/ 5 w 101"/>
                <a:gd name="T73" fmla="*/ 50 h 101"/>
                <a:gd name="T74" fmla="*/ 51 w 101"/>
                <a:gd name="T75" fmla="*/ 96 h 101"/>
                <a:gd name="T76" fmla="*/ 46 w 101"/>
                <a:gd name="T77" fmla="*/ 96 h 101"/>
                <a:gd name="T78" fmla="*/ 46 w 101"/>
                <a:gd name="T79" fmla="*/ 93 h 101"/>
                <a:gd name="T80" fmla="*/ 95 w 101"/>
                <a:gd name="T81" fmla="*/ 39 h 101"/>
                <a:gd name="T82" fmla="*/ 96 w 101"/>
                <a:gd name="T83" fmla="*/ 50 h 101"/>
                <a:gd name="T84" fmla="*/ 51 w 101"/>
                <a:gd name="T85" fmla="*/ 9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1" h="101">
                  <a:moveTo>
                    <a:pt x="99" y="35"/>
                  </a:move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8" y="35"/>
                    <a:pt x="98" y="35"/>
                    <a:pt x="98" y="35"/>
                  </a:cubicBezTo>
                  <a:cubicBezTo>
                    <a:pt x="98" y="35"/>
                    <a:pt x="98" y="35"/>
                    <a:pt x="98" y="35"/>
                  </a:cubicBezTo>
                  <a:cubicBezTo>
                    <a:pt x="98" y="34"/>
                    <a:pt x="98" y="34"/>
                    <a:pt x="98" y="34"/>
                  </a:cubicBezTo>
                  <a:cubicBezTo>
                    <a:pt x="98" y="34"/>
                    <a:pt x="98" y="34"/>
                    <a:pt x="98" y="34"/>
                  </a:cubicBezTo>
                  <a:cubicBezTo>
                    <a:pt x="98" y="34"/>
                    <a:pt x="98" y="34"/>
                    <a:pt x="98" y="34"/>
                  </a:cubicBezTo>
                  <a:cubicBezTo>
                    <a:pt x="98" y="34"/>
                    <a:pt x="98" y="34"/>
                    <a:pt x="98" y="34"/>
                  </a:cubicBezTo>
                  <a:cubicBezTo>
                    <a:pt x="97" y="34"/>
                    <a:pt x="97" y="34"/>
                    <a:pt x="97" y="34"/>
                  </a:cubicBezTo>
                  <a:cubicBezTo>
                    <a:pt x="97" y="34"/>
                    <a:pt x="97" y="34"/>
                    <a:pt x="97" y="34"/>
                  </a:cubicBezTo>
                  <a:cubicBezTo>
                    <a:pt x="97" y="34"/>
                    <a:pt x="96" y="34"/>
                    <a:pt x="96" y="34"/>
                  </a:cubicBezTo>
                  <a:cubicBezTo>
                    <a:pt x="88" y="34"/>
                    <a:pt x="81" y="36"/>
                    <a:pt x="74" y="40"/>
                  </a:cubicBezTo>
                  <a:cubicBezTo>
                    <a:pt x="69" y="17"/>
                    <a:pt x="56" y="0"/>
                    <a:pt x="51" y="0"/>
                  </a:cubicBezTo>
                  <a:cubicBezTo>
                    <a:pt x="46" y="0"/>
                    <a:pt x="30" y="15"/>
                    <a:pt x="26" y="39"/>
                  </a:cubicBezTo>
                  <a:cubicBezTo>
                    <a:pt x="20" y="36"/>
                    <a:pt x="13" y="34"/>
                    <a:pt x="6" y="34"/>
                  </a:cubicBezTo>
                  <a:cubicBezTo>
                    <a:pt x="6" y="33"/>
                    <a:pt x="6" y="33"/>
                    <a:pt x="6" y="33"/>
                  </a:cubicBezTo>
                  <a:cubicBezTo>
                    <a:pt x="5" y="33"/>
                    <a:pt x="3" y="34"/>
                    <a:pt x="3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1" y="40"/>
                    <a:pt x="0" y="45"/>
                    <a:pt x="0" y="50"/>
                  </a:cubicBezTo>
                  <a:cubicBezTo>
                    <a:pt x="0" y="78"/>
                    <a:pt x="23" y="101"/>
                    <a:pt x="51" y="101"/>
                  </a:cubicBezTo>
                  <a:cubicBezTo>
                    <a:pt x="78" y="101"/>
                    <a:pt x="101" y="78"/>
                    <a:pt x="101" y="50"/>
                  </a:cubicBezTo>
                  <a:cubicBezTo>
                    <a:pt x="101" y="45"/>
                    <a:pt x="100" y="40"/>
                    <a:pt x="99" y="35"/>
                  </a:cubicBezTo>
                  <a:cubicBezTo>
                    <a:pt x="99" y="35"/>
                    <a:pt x="99" y="35"/>
                    <a:pt x="99" y="35"/>
                  </a:cubicBezTo>
                  <a:close/>
                  <a:moveTo>
                    <a:pt x="51" y="5"/>
                  </a:moveTo>
                  <a:cubicBezTo>
                    <a:pt x="53" y="6"/>
                    <a:pt x="66" y="20"/>
                    <a:pt x="70" y="42"/>
                  </a:cubicBezTo>
                  <a:cubicBezTo>
                    <a:pt x="63" y="47"/>
                    <a:pt x="57" y="53"/>
                    <a:pt x="52" y="60"/>
                  </a:cubicBezTo>
                  <a:cubicBezTo>
                    <a:pt x="46" y="52"/>
                    <a:pt x="39" y="45"/>
                    <a:pt x="31" y="41"/>
                  </a:cubicBezTo>
                  <a:cubicBezTo>
                    <a:pt x="34" y="19"/>
                    <a:pt x="48" y="5"/>
                    <a:pt x="51" y="5"/>
                  </a:cubicBezTo>
                  <a:close/>
                  <a:moveTo>
                    <a:pt x="5" y="50"/>
                  </a:moveTo>
                  <a:cubicBezTo>
                    <a:pt x="5" y="46"/>
                    <a:pt x="6" y="42"/>
                    <a:pt x="7" y="38"/>
                  </a:cubicBezTo>
                  <a:cubicBezTo>
                    <a:pt x="24" y="40"/>
                    <a:pt x="40" y="49"/>
                    <a:pt x="49" y="64"/>
                  </a:cubicBezTo>
                  <a:cubicBezTo>
                    <a:pt x="44" y="73"/>
                    <a:pt x="41" y="83"/>
                    <a:pt x="41" y="93"/>
                  </a:cubicBezTo>
                  <a:cubicBezTo>
                    <a:pt x="41" y="94"/>
                    <a:pt x="41" y="94"/>
                    <a:pt x="41" y="95"/>
                  </a:cubicBezTo>
                  <a:cubicBezTo>
                    <a:pt x="21" y="91"/>
                    <a:pt x="5" y="72"/>
                    <a:pt x="5" y="50"/>
                  </a:cubicBezTo>
                  <a:close/>
                  <a:moveTo>
                    <a:pt x="51" y="96"/>
                  </a:moveTo>
                  <a:cubicBezTo>
                    <a:pt x="49" y="96"/>
                    <a:pt x="48" y="96"/>
                    <a:pt x="46" y="96"/>
                  </a:cubicBezTo>
                  <a:cubicBezTo>
                    <a:pt x="46" y="95"/>
                    <a:pt x="46" y="94"/>
                    <a:pt x="46" y="93"/>
                  </a:cubicBezTo>
                  <a:cubicBezTo>
                    <a:pt x="46" y="65"/>
                    <a:pt x="67" y="42"/>
                    <a:pt x="95" y="39"/>
                  </a:cubicBezTo>
                  <a:cubicBezTo>
                    <a:pt x="96" y="42"/>
                    <a:pt x="96" y="46"/>
                    <a:pt x="96" y="50"/>
                  </a:cubicBezTo>
                  <a:cubicBezTo>
                    <a:pt x="96" y="75"/>
                    <a:pt x="76" y="96"/>
                    <a:pt x="51" y="9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solidFill>
                  <a:srgbClr val="FFFFFF"/>
                </a:solidFill>
              </a:endParaRPr>
            </a:p>
          </p:txBody>
        </p:sp>
      </p:grpSp>
      <p:grpSp>
        <p:nvGrpSpPr>
          <p:cNvPr id="93" name="Group 60"/>
          <p:cNvGrpSpPr>
            <a:grpSpLocks noChangeAspect="1"/>
          </p:cNvGrpSpPr>
          <p:nvPr/>
        </p:nvGrpSpPr>
        <p:grpSpPr>
          <a:xfrm>
            <a:off x="4508189" y="2433221"/>
            <a:ext cx="788523" cy="685939"/>
            <a:chOff x="3486150" y="5151438"/>
            <a:chExt cx="1830388" cy="1592262"/>
          </a:xfrm>
        </p:grpSpPr>
        <p:sp>
          <p:nvSpPr>
            <p:cNvPr id="94" name="Freeform 22"/>
            <p:cNvSpPr>
              <a:spLocks noEditPoints="1"/>
            </p:cNvSpPr>
            <p:nvPr/>
          </p:nvSpPr>
          <p:spPr bwMode="auto">
            <a:xfrm>
              <a:off x="3486150" y="5151438"/>
              <a:ext cx="1830388" cy="1592262"/>
            </a:xfrm>
            <a:custGeom>
              <a:avLst/>
              <a:gdLst>
                <a:gd name="T0" fmla="*/ 226 w 228"/>
                <a:gd name="T1" fmla="*/ 75 h 198"/>
                <a:gd name="T2" fmla="*/ 211 w 228"/>
                <a:gd name="T3" fmla="*/ 64 h 198"/>
                <a:gd name="T4" fmla="*/ 211 w 228"/>
                <a:gd name="T5" fmla="*/ 64 h 198"/>
                <a:gd name="T6" fmla="*/ 115 w 228"/>
                <a:gd name="T7" fmla="*/ 0 h 198"/>
                <a:gd name="T8" fmla="*/ 112 w 228"/>
                <a:gd name="T9" fmla="*/ 0 h 198"/>
                <a:gd name="T10" fmla="*/ 71 w 228"/>
                <a:gd name="T11" fmla="*/ 28 h 198"/>
                <a:gd name="T12" fmla="*/ 71 w 228"/>
                <a:gd name="T13" fmla="*/ 10 h 198"/>
                <a:gd name="T14" fmla="*/ 69 w 228"/>
                <a:gd name="T15" fmla="*/ 8 h 198"/>
                <a:gd name="T16" fmla="*/ 41 w 228"/>
                <a:gd name="T17" fmla="*/ 8 h 198"/>
                <a:gd name="T18" fmla="*/ 41 w 228"/>
                <a:gd name="T19" fmla="*/ 8 h 198"/>
                <a:gd name="T20" fmla="*/ 40 w 228"/>
                <a:gd name="T21" fmla="*/ 9 h 198"/>
                <a:gd name="T22" fmla="*/ 39 w 228"/>
                <a:gd name="T23" fmla="*/ 10 h 198"/>
                <a:gd name="T24" fmla="*/ 39 w 228"/>
                <a:gd name="T25" fmla="*/ 49 h 198"/>
                <a:gd name="T26" fmla="*/ 1 w 228"/>
                <a:gd name="T27" fmla="*/ 75 h 198"/>
                <a:gd name="T28" fmla="*/ 1 w 228"/>
                <a:gd name="T29" fmla="*/ 78 h 198"/>
                <a:gd name="T30" fmla="*/ 4 w 228"/>
                <a:gd name="T31" fmla="*/ 78 h 198"/>
                <a:gd name="T32" fmla="*/ 19 w 228"/>
                <a:gd name="T33" fmla="*/ 68 h 198"/>
                <a:gd name="T34" fmla="*/ 19 w 228"/>
                <a:gd name="T35" fmla="*/ 196 h 198"/>
                <a:gd name="T36" fmla="*/ 22 w 228"/>
                <a:gd name="T37" fmla="*/ 198 h 198"/>
                <a:gd name="T38" fmla="*/ 209 w 228"/>
                <a:gd name="T39" fmla="*/ 198 h 198"/>
                <a:gd name="T40" fmla="*/ 212 w 228"/>
                <a:gd name="T41" fmla="*/ 196 h 198"/>
                <a:gd name="T42" fmla="*/ 212 w 228"/>
                <a:gd name="T43" fmla="*/ 70 h 198"/>
                <a:gd name="T44" fmla="*/ 224 w 228"/>
                <a:gd name="T45" fmla="*/ 78 h 198"/>
                <a:gd name="T46" fmla="*/ 225 w 228"/>
                <a:gd name="T47" fmla="*/ 79 h 198"/>
                <a:gd name="T48" fmla="*/ 227 w 228"/>
                <a:gd name="T49" fmla="*/ 78 h 198"/>
                <a:gd name="T50" fmla="*/ 226 w 228"/>
                <a:gd name="T51" fmla="*/ 75 h 198"/>
                <a:gd name="T52" fmla="*/ 44 w 228"/>
                <a:gd name="T53" fmla="*/ 13 h 198"/>
                <a:gd name="T54" fmla="*/ 67 w 228"/>
                <a:gd name="T55" fmla="*/ 13 h 198"/>
                <a:gd name="T56" fmla="*/ 67 w 228"/>
                <a:gd name="T57" fmla="*/ 31 h 198"/>
                <a:gd name="T58" fmla="*/ 44 w 228"/>
                <a:gd name="T59" fmla="*/ 46 h 198"/>
                <a:gd name="T60" fmla="*/ 44 w 228"/>
                <a:gd name="T61" fmla="*/ 13 h 198"/>
                <a:gd name="T62" fmla="*/ 207 w 228"/>
                <a:gd name="T63" fmla="*/ 194 h 198"/>
                <a:gd name="T64" fmla="*/ 24 w 228"/>
                <a:gd name="T65" fmla="*/ 194 h 198"/>
                <a:gd name="T66" fmla="*/ 24 w 228"/>
                <a:gd name="T67" fmla="*/ 65 h 198"/>
                <a:gd name="T68" fmla="*/ 43 w 228"/>
                <a:gd name="T69" fmla="*/ 53 h 198"/>
                <a:gd name="T70" fmla="*/ 43 w 228"/>
                <a:gd name="T71" fmla="*/ 53 h 198"/>
                <a:gd name="T72" fmla="*/ 70 w 228"/>
                <a:gd name="T73" fmla="*/ 34 h 198"/>
                <a:gd name="T74" fmla="*/ 70 w 228"/>
                <a:gd name="T75" fmla="*/ 34 h 198"/>
                <a:gd name="T76" fmla="*/ 114 w 228"/>
                <a:gd name="T77" fmla="*/ 5 h 198"/>
                <a:gd name="T78" fmla="*/ 207 w 228"/>
                <a:gd name="T79" fmla="*/ 67 h 198"/>
                <a:gd name="T80" fmla="*/ 207 w 228"/>
                <a:gd name="T81" fmla="*/ 194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8" h="198">
                  <a:moveTo>
                    <a:pt x="226" y="75"/>
                  </a:moveTo>
                  <a:cubicBezTo>
                    <a:pt x="211" y="64"/>
                    <a:pt x="211" y="64"/>
                    <a:pt x="211" y="64"/>
                  </a:cubicBezTo>
                  <a:cubicBezTo>
                    <a:pt x="211" y="64"/>
                    <a:pt x="211" y="64"/>
                    <a:pt x="211" y="64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4" y="0"/>
                    <a:pt x="113" y="0"/>
                    <a:pt x="112" y="0"/>
                  </a:cubicBezTo>
                  <a:cubicBezTo>
                    <a:pt x="71" y="28"/>
                    <a:pt x="71" y="28"/>
                    <a:pt x="71" y="28"/>
                  </a:cubicBezTo>
                  <a:cubicBezTo>
                    <a:pt x="71" y="10"/>
                    <a:pt x="71" y="10"/>
                    <a:pt x="71" y="10"/>
                  </a:cubicBezTo>
                  <a:cubicBezTo>
                    <a:pt x="71" y="9"/>
                    <a:pt x="70" y="8"/>
                    <a:pt x="69" y="8"/>
                  </a:cubicBezTo>
                  <a:cubicBezTo>
                    <a:pt x="41" y="8"/>
                    <a:pt x="41" y="8"/>
                    <a:pt x="41" y="8"/>
                  </a:cubicBezTo>
                  <a:cubicBezTo>
                    <a:pt x="41" y="8"/>
                    <a:pt x="41" y="8"/>
                    <a:pt x="41" y="8"/>
                  </a:cubicBezTo>
                  <a:cubicBezTo>
                    <a:pt x="41" y="8"/>
                    <a:pt x="40" y="8"/>
                    <a:pt x="40" y="9"/>
                  </a:cubicBezTo>
                  <a:cubicBezTo>
                    <a:pt x="39" y="9"/>
                    <a:pt x="39" y="10"/>
                    <a:pt x="39" y="10"/>
                  </a:cubicBezTo>
                  <a:cubicBezTo>
                    <a:pt x="39" y="49"/>
                    <a:pt x="39" y="49"/>
                    <a:pt x="39" y="49"/>
                  </a:cubicBezTo>
                  <a:cubicBezTo>
                    <a:pt x="1" y="75"/>
                    <a:pt x="1" y="75"/>
                    <a:pt x="1" y="75"/>
                  </a:cubicBezTo>
                  <a:cubicBezTo>
                    <a:pt x="0" y="75"/>
                    <a:pt x="0" y="77"/>
                    <a:pt x="1" y="78"/>
                  </a:cubicBezTo>
                  <a:cubicBezTo>
                    <a:pt x="1" y="79"/>
                    <a:pt x="3" y="79"/>
                    <a:pt x="4" y="78"/>
                  </a:cubicBezTo>
                  <a:cubicBezTo>
                    <a:pt x="19" y="68"/>
                    <a:pt x="19" y="68"/>
                    <a:pt x="19" y="68"/>
                  </a:cubicBezTo>
                  <a:cubicBezTo>
                    <a:pt x="19" y="196"/>
                    <a:pt x="19" y="196"/>
                    <a:pt x="19" y="196"/>
                  </a:cubicBezTo>
                  <a:cubicBezTo>
                    <a:pt x="19" y="197"/>
                    <a:pt x="20" y="198"/>
                    <a:pt x="22" y="198"/>
                  </a:cubicBezTo>
                  <a:cubicBezTo>
                    <a:pt x="209" y="198"/>
                    <a:pt x="209" y="198"/>
                    <a:pt x="209" y="198"/>
                  </a:cubicBezTo>
                  <a:cubicBezTo>
                    <a:pt x="211" y="198"/>
                    <a:pt x="212" y="197"/>
                    <a:pt x="212" y="196"/>
                  </a:cubicBezTo>
                  <a:cubicBezTo>
                    <a:pt x="212" y="70"/>
                    <a:pt x="212" y="70"/>
                    <a:pt x="212" y="70"/>
                  </a:cubicBezTo>
                  <a:cubicBezTo>
                    <a:pt x="224" y="78"/>
                    <a:pt x="224" y="78"/>
                    <a:pt x="224" y="78"/>
                  </a:cubicBezTo>
                  <a:cubicBezTo>
                    <a:pt x="224" y="79"/>
                    <a:pt x="225" y="79"/>
                    <a:pt x="225" y="79"/>
                  </a:cubicBezTo>
                  <a:cubicBezTo>
                    <a:pt x="226" y="79"/>
                    <a:pt x="226" y="78"/>
                    <a:pt x="227" y="78"/>
                  </a:cubicBezTo>
                  <a:cubicBezTo>
                    <a:pt x="228" y="77"/>
                    <a:pt x="227" y="75"/>
                    <a:pt x="226" y="75"/>
                  </a:cubicBezTo>
                  <a:close/>
                  <a:moveTo>
                    <a:pt x="44" y="13"/>
                  </a:moveTo>
                  <a:cubicBezTo>
                    <a:pt x="67" y="13"/>
                    <a:pt x="67" y="13"/>
                    <a:pt x="67" y="13"/>
                  </a:cubicBezTo>
                  <a:cubicBezTo>
                    <a:pt x="67" y="31"/>
                    <a:pt x="67" y="31"/>
                    <a:pt x="67" y="31"/>
                  </a:cubicBezTo>
                  <a:cubicBezTo>
                    <a:pt x="44" y="46"/>
                    <a:pt x="44" y="46"/>
                    <a:pt x="44" y="46"/>
                  </a:cubicBezTo>
                  <a:lnTo>
                    <a:pt x="44" y="13"/>
                  </a:lnTo>
                  <a:close/>
                  <a:moveTo>
                    <a:pt x="207" y="194"/>
                  </a:moveTo>
                  <a:cubicBezTo>
                    <a:pt x="24" y="194"/>
                    <a:pt x="24" y="194"/>
                    <a:pt x="24" y="194"/>
                  </a:cubicBezTo>
                  <a:cubicBezTo>
                    <a:pt x="24" y="65"/>
                    <a:pt x="24" y="65"/>
                    <a:pt x="24" y="65"/>
                  </a:cubicBezTo>
                  <a:cubicBezTo>
                    <a:pt x="43" y="53"/>
                    <a:pt x="43" y="53"/>
                    <a:pt x="43" y="53"/>
                  </a:cubicBezTo>
                  <a:cubicBezTo>
                    <a:pt x="43" y="53"/>
                    <a:pt x="43" y="53"/>
                    <a:pt x="43" y="53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114" y="5"/>
                    <a:pt x="114" y="5"/>
                    <a:pt x="114" y="5"/>
                  </a:cubicBezTo>
                  <a:cubicBezTo>
                    <a:pt x="207" y="67"/>
                    <a:pt x="207" y="67"/>
                    <a:pt x="207" y="67"/>
                  </a:cubicBezTo>
                  <a:lnTo>
                    <a:pt x="207" y="1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solidFill>
                  <a:srgbClr val="FFFFFF"/>
                </a:solidFill>
              </a:endParaRPr>
            </a:p>
          </p:txBody>
        </p:sp>
        <p:sp>
          <p:nvSpPr>
            <p:cNvPr id="95" name="Freeform 23"/>
            <p:cNvSpPr>
              <a:spLocks noEditPoints="1"/>
            </p:cNvSpPr>
            <p:nvPr/>
          </p:nvSpPr>
          <p:spPr bwMode="auto">
            <a:xfrm>
              <a:off x="4105275" y="5649913"/>
              <a:ext cx="593725" cy="587375"/>
            </a:xfrm>
            <a:custGeom>
              <a:avLst/>
              <a:gdLst>
                <a:gd name="T0" fmla="*/ 24 w 74"/>
                <a:gd name="T1" fmla="*/ 2 h 73"/>
                <a:gd name="T2" fmla="*/ 24 w 74"/>
                <a:gd name="T3" fmla="*/ 24 h 73"/>
                <a:gd name="T4" fmla="*/ 2 w 74"/>
                <a:gd name="T5" fmla="*/ 24 h 73"/>
                <a:gd name="T6" fmla="*/ 1 w 74"/>
                <a:gd name="T7" fmla="*/ 25 h 73"/>
                <a:gd name="T8" fmla="*/ 0 w 74"/>
                <a:gd name="T9" fmla="*/ 26 h 73"/>
                <a:gd name="T10" fmla="*/ 0 w 74"/>
                <a:gd name="T11" fmla="*/ 47 h 73"/>
                <a:gd name="T12" fmla="*/ 2 w 74"/>
                <a:gd name="T13" fmla="*/ 49 h 73"/>
                <a:gd name="T14" fmla="*/ 24 w 74"/>
                <a:gd name="T15" fmla="*/ 49 h 73"/>
                <a:gd name="T16" fmla="*/ 24 w 74"/>
                <a:gd name="T17" fmla="*/ 71 h 73"/>
                <a:gd name="T18" fmla="*/ 26 w 74"/>
                <a:gd name="T19" fmla="*/ 73 h 73"/>
                <a:gd name="T20" fmla="*/ 47 w 74"/>
                <a:gd name="T21" fmla="*/ 73 h 73"/>
                <a:gd name="T22" fmla="*/ 49 w 74"/>
                <a:gd name="T23" fmla="*/ 71 h 73"/>
                <a:gd name="T24" fmla="*/ 49 w 74"/>
                <a:gd name="T25" fmla="*/ 49 h 73"/>
                <a:gd name="T26" fmla="*/ 71 w 74"/>
                <a:gd name="T27" fmla="*/ 49 h 73"/>
                <a:gd name="T28" fmla="*/ 73 w 74"/>
                <a:gd name="T29" fmla="*/ 48 h 73"/>
                <a:gd name="T30" fmla="*/ 74 w 74"/>
                <a:gd name="T31" fmla="*/ 47 h 73"/>
                <a:gd name="T32" fmla="*/ 74 w 74"/>
                <a:gd name="T33" fmla="*/ 26 h 73"/>
                <a:gd name="T34" fmla="*/ 71 w 74"/>
                <a:gd name="T35" fmla="*/ 24 h 73"/>
                <a:gd name="T36" fmla="*/ 49 w 74"/>
                <a:gd name="T37" fmla="*/ 24 h 73"/>
                <a:gd name="T38" fmla="*/ 49 w 74"/>
                <a:gd name="T39" fmla="*/ 2 h 73"/>
                <a:gd name="T40" fmla="*/ 47 w 74"/>
                <a:gd name="T41" fmla="*/ 0 h 73"/>
                <a:gd name="T42" fmla="*/ 26 w 74"/>
                <a:gd name="T43" fmla="*/ 0 h 73"/>
                <a:gd name="T44" fmla="*/ 24 w 74"/>
                <a:gd name="T45" fmla="*/ 2 h 73"/>
                <a:gd name="T46" fmla="*/ 29 w 74"/>
                <a:gd name="T47" fmla="*/ 26 h 73"/>
                <a:gd name="T48" fmla="*/ 29 w 74"/>
                <a:gd name="T49" fmla="*/ 4 h 73"/>
                <a:gd name="T50" fmla="*/ 45 w 74"/>
                <a:gd name="T51" fmla="*/ 4 h 73"/>
                <a:gd name="T52" fmla="*/ 45 w 74"/>
                <a:gd name="T53" fmla="*/ 26 h 73"/>
                <a:gd name="T54" fmla="*/ 47 w 74"/>
                <a:gd name="T55" fmla="*/ 29 h 73"/>
                <a:gd name="T56" fmla="*/ 69 w 74"/>
                <a:gd name="T57" fmla="*/ 29 h 73"/>
                <a:gd name="T58" fmla="*/ 69 w 74"/>
                <a:gd name="T59" fmla="*/ 45 h 73"/>
                <a:gd name="T60" fmla="*/ 47 w 74"/>
                <a:gd name="T61" fmla="*/ 45 h 73"/>
                <a:gd name="T62" fmla="*/ 45 w 74"/>
                <a:gd name="T63" fmla="*/ 47 h 73"/>
                <a:gd name="T64" fmla="*/ 45 w 74"/>
                <a:gd name="T65" fmla="*/ 69 h 73"/>
                <a:gd name="T66" fmla="*/ 29 w 74"/>
                <a:gd name="T67" fmla="*/ 69 h 73"/>
                <a:gd name="T68" fmla="*/ 29 w 74"/>
                <a:gd name="T69" fmla="*/ 47 h 73"/>
                <a:gd name="T70" fmla="*/ 26 w 74"/>
                <a:gd name="T71" fmla="*/ 45 h 73"/>
                <a:gd name="T72" fmla="*/ 5 w 74"/>
                <a:gd name="T73" fmla="*/ 45 h 73"/>
                <a:gd name="T74" fmla="*/ 5 w 74"/>
                <a:gd name="T75" fmla="*/ 29 h 73"/>
                <a:gd name="T76" fmla="*/ 26 w 74"/>
                <a:gd name="T77" fmla="*/ 29 h 73"/>
                <a:gd name="T78" fmla="*/ 29 w 74"/>
                <a:gd name="T79" fmla="*/ 2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4" h="73">
                  <a:moveTo>
                    <a:pt x="24" y="2"/>
                  </a:moveTo>
                  <a:cubicBezTo>
                    <a:pt x="24" y="24"/>
                    <a:pt x="24" y="24"/>
                    <a:pt x="24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1" y="24"/>
                    <a:pt x="1" y="25"/>
                  </a:cubicBezTo>
                  <a:cubicBezTo>
                    <a:pt x="0" y="25"/>
                    <a:pt x="0" y="26"/>
                    <a:pt x="0" y="26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48"/>
                    <a:pt x="1" y="49"/>
                    <a:pt x="2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71"/>
                    <a:pt x="24" y="71"/>
                    <a:pt x="24" y="71"/>
                  </a:cubicBezTo>
                  <a:cubicBezTo>
                    <a:pt x="24" y="72"/>
                    <a:pt x="25" y="73"/>
                    <a:pt x="26" y="73"/>
                  </a:cubicBezTo>
                  <a:cubicBezTo>
                    <a:pt x="47" y="73"/>
                    <a:pt x="47" y="73"/>
                    <a:pt x="47" y="73"/>
                  </a:cubicBezTo>
                  <a:cubicBezTo>
                    <a:pt x="48" y="73"/>
                    <a:pt x="49" y="72"/>
                    <a:pt x="49" y="71"/>
                  </a:cubicBezTo>
                  <a:cubicBezTo>
                    <a:pt x="49" y="49"/>
                    <a:pt x="49" y="49"/>
                    <a:pt x="49" y="49"/>
                  </a:cubicBezTo>
                  <a:cubicBezTo>
                    <a:pt x="71" y="49"/>
                    <a:pt x="71" y="49"/>
                    <a:pt x="71" y="49"/>
                  </a:cubicBezTo>
                  <a:cubicBezTo>
                    <a:pt x="72" y="49"/>
                    <a:pt x="73" y="49"/>
                    <a:pt x="73" y="48"/>
                  </a:cubicBezTo>
                  <a:cubicBezTo>
                    <a:pt x="73" y="48"/>
                    <a:pt x="74" y="47"/>
                    <a:pt x="74" y="47"/>
                  </a:cubicBezTo>
                  <a:cubicBezTo>
                    <a:pt x="74" y="26"/>
                    <a:pt x="74" y="26"/>
                    <a:pt x="74" y="26"/>
                  </a:cubicBezTo>
                  <a:cubicBezTo>
                    <a:pt x="74" y="25"/>
                    <a:pt x="73" y="24"/>
                    <a:pt x="71" y="24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49" y="2"/>
                    <a:pt x="49" y="2"/>
                    <a:pt x="49" y="2"/>
                  </a:cubicBezTo>
                  <a:cubicBezTo>
                    <a:pt x="49" y="1"/>
                    <a:pt x="48" y="0"/>
                    <a:pt x="47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5" y="0"/>
                    <a:pt x="24" y="1"/>
                    <a:pt x="24" y="2"/>
                  </a:cubicBezTo>
                  <a:close/>
                  <a:moveTo>
                    <a:pt x="29" y="26"/>
                  </a:moveTo>
                  <a:cubicBezTo>
                    <a:pt x="29" y="4"/>
                    <a:pt x="29" y="4"/>
                    <a:pt x="29" y="4"/>
                  </a:cubicBezTo>
                  <a:cubicBezTo>
                    <a:pt x="45" y="4"/>
                    <a:pt x="45" y="4"/>
                    <a:pt x="45" y="4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5" y="28"/>
                    <a:pt x="46" y="29"/>
                    <a:pt x="47" y="29"/>
                  </a:cubicBezTo>
                  <a:cubicBezTo>
                    <a:pt x="69" y="29"/>
                    <a:pt x="69" y="29"/>
                    <a:pt x="69" y="29"/>
                  </a:cubicBezTo>
                  <a:cubicBezTo>
                    <a:pt x="69" y="45"/>
                    <a:pt x="69" y="45"/>
                    <a:pt x="69" y="45"/>
                  </a:cubicBezTo>
                  <a:cubicBezTo>
                    <a:pt x="47" y="45"/>
                    <a:pt x="47" y="45"/>
                    <a:pt x="47" y="45"/>
                  </a:cubicBezTo>
                  <a:cubicBezTo>
                    <a:pt x="46" y="45"/>
                    <a:pt x="45" y="46"/>
                    <a:pt x="45" y="47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29" y="69"/>
                    <a:pt x="29" y="69"/>
                    <a:pt x="29" y="69"/>
                  </a:cubicBezTo>
                  <a:cubicBezTo>
                    <a:pt x="29" y="47"/>
                    <a:pt x="29" y="47"/>
                    <a:pt x="29" y="47"/>
                  </a:cubicBezTo>
                  <a:cubicBezTo>
                    <a:pt x="29" y="46"/>
                    <a:pt x="28" y="45"/>
                    <a:pt x="26" y="45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28" y="29"/>
                    <a:pt x="29" y="28"/>
                    <a:pt x="29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solidFill>
                  <a:srgbClr val="FFFFFF"/>
                </a:solidFill>
              </a:endParaRPr>
            </a:p>
          </p:txBody>
        </p:sp>
      </p:grpSp>
      <p:sp>
        <p:nvSpPr>
          <p:cNvPr id="97" name="Isosceles Triangle 63"/>
          <p:cNvSpPr>
            <a:spLocks noChangeAspect="1"/>
          </p:cNvSpPr>
          <p:nvPr/>
        </p:nvSpPr>
        <p:spPr>
          <a:xfrm rot="10800000">
            <a:off x="9525150" y="5159907"/>
            <a:ext cx="311789" cy="209563"/>
          </a:xfrm>
          <a:prstGeom prst="triangle">
            <a:avLst/>
          </a:prstGeom>
          <a:solidFill>
            <a:srgbClr val="FFFFFF">
              <a:alpha val="30196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rgbClr val="FFFFFF"/>
              </a:solidFill>
            </a:endParaRPr>
          </a:p>
        </p:txBody>
      </p:sp>
      <p:sp>
        <p:nvSpPr>
          <p:cNvPr id="98" name="Isosceles Triangle 64"/>
          <p:cNvSpPr>
            <a:spLocks noChangeAspect="1"/>
          </p:cNvSpPr>
          <p:nvPr/>
        </p:nvSpPr>
        <p:spPr>
          <a:xfrm rot="10800000">
            <a:off x="4746558" y="5176201"/>
            <a:ext cx="311789" cy="209563"/>
          </a:xfrm>
          <a:prstGeom prst="triangle">
            <a:avLst/>
          </a:prstGeom>
          <a:solidFill>
            <a:srgbClr val="FFFFFF">
              <a:alpha val="30196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rgbClr val="FFFFFF"/>
              </a:solidFill>
            </a:endParaRPr>
          </a:p>
        </p:txBody>
      </p:sp>
      <p:sp>
        <p:nvSpPr>
          <p:cNvPr id="99" name="Isosceles Triangle 65"/>
          <p:cNvSpPr>
            <a:spLocks noChangeAspect="1"/>
          </p:cNvSpPr>
          <p:nvPr/>
        </p:nvSpPr>
        <p:spPr>
          <a:xfrm rot="10800000">
            <a:off x="2341194" y="5176201"/>
            <a:ext cx="311789" cy="209563"/>
          </a:xfrm>
          <a:prstGeom prst="triangle">
            <a:avLst/>
          </a:prstGeom>
          <a:solidFill>
            <a:srgbClr val="FFFFFF">
              <a:alpha val="30196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rgbClr val="FFFFFF"/>
              </a:solidFill>
            </a:endParaRPr>
          </a:p>
        </p:txBody>
      </p:sp>
      <p:sp>
        <p:nvSpPr>
          <p:cNvPr id="51" name="Text Placeholder 2"/>
          <p:cNvSpPr txBox="1">
            <a:spLocks/>
          </p:cNvSpPr>
          <p:nvPr/>
        </p:nvSpPr>
        <p:spPr>
          <a:xfrm>
            <a:off x="1440000" y="1000836"/>
            <a:ext cx="9660556" cy="5056455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228594" indent="-228594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 kern="800" spc="-13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9306" indent="-230712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1600" kern="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7900" indent="-228594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6494" indent="-228594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1600" kern="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5089" indent="-228594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»"/>
              <a:defRPr sz="1600" kern="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Tx/>
              <a:buNone/>
            </a:pPr>
            <a:r>
              <a:rPr lang="pl-PL" sz="2400" dirty="0" smtClean="0">
                <a:solidFill>
                  <a:srgbClr val="000000"/>
                </a:solidFill>
              </a:rPr>
              <a:t>§ 11.1.</a:t>
            </a:r>
          </a:p>
          <a:p>
            <a:pPr marL="0" indent="0">
              <a:buNone/>
            </a:pPr>
            <a:r>
              <a:rPr lang="pl-PL" sz="2400" b="1" dirty="0">
                <a:solidFill>
                  <a:srgbClr val="000000"/>
                </a:solidFill>
              </a:rPr>
              <a:t>W</a:t>
            </a:r>
            <a:r>
              <a:rPr lang="pl-PL" sz="2800" b="1" dirty="0">
                <a:solidFill>
                  <a:srgbClr val="000000"/>
                </a:solidFill>
              </a:rPr>
              <a:t> ewaluacji </a:t>
            </a:r>
            <a:r>
              <a:rPr lang="pl-PL" sz="2800" b="1" dirty="0">
                <a:solidFill>
                  <a:srgbClr val="C00000"/>
                </a:solidFill>
              </a:rPr>
              <a:t>uwzględnia się osiągnięcia naukowe</a:t>
            </a:r>
            <a:r>
              <a:rPr lang="pl-PL" sz="2800" dirty="0">
                <a:solidFill>
                  <a:srgbClr val="000000"/>
                </a:solidFill>
              </a:rPr>
              <a:t>, </a:t>
            </a:r>
            <a:r>
              <a:rPr lang="pl-PL" sz="2800" dirty="0" smtClean="0">
                <a:solidFill>
                  <a:srgbClr val="000000"/>
                </a:solidFill>
              </a:rPr>
              <a:t/>
            </a:r>
            <a:br>
              <a:rPr lang="pl-PL" sz="2800" dirty="0" smtClean="0">
                <a:solidFill>
                  <a:srgbClr val="000000"/>
                </a:solidFill>
              </a:rPr>
            </a:br>
            <a:r>
              <a:rPr lang="pl-PL" sz="2800" dirty="0" smtClean="0">
                <a:solidFill>
                  <a:srgbClr val="000000"/>
                </a:solidFill>
              </a:rPr>
              <a:t>o </a:t>
            </a:r>
            <a:r>
              <a:rPr lang="pl-PL" sz="2800" dirty="0" smtClean="0">
                <a:solidFill>
                  <a:srgbClr val="000000"/>
                </a:solidFill>
              </a:rPr>
              <a:t>których </a:t>
            </a:r>
            <a:r>
              <a:rPr lang="pl-PL" sz="2800" dirty="0">
                <a:solidFill>
                  <a:srgbClr val="000000"/>
                </a:solidFill>
              </a:rPr>
              <a:t>mowa w § 8, </a:t>
            </a:r>
            <a:r>
              <a:rPr lang="pl-PL" sz="2800" b="1" dirty="0" smtClean="0">
                <a:solidFill>
                  <a:srgbClr val="C00000"/>
                </a:solidFill>
              </a:rPr>
              <a:t>osób</a:t>
            </a:r>
            <a:r>
              <a:rPr lang="pl-PL" sz="2800" dirty="0">
                <a:solidFill>
                  <a:srgbClr val="000000"/>
                </a:solidFill>
              </a:rPr>
              <a:t>, </a:t>
            </a:r>
            <a:r>
              <a:rPr lang="pl-PL" sz="2800" b="1" dirty="0" smtClean="0">
                <a:solidFill>
                  <a:srgbClr val="C00000"/>
                </a:solidFill>
              </a:rPr>
              <a:t>które </a:t>
            </a:r>
            <a:r>
              <a:rPr lang="pl-PL" sz="2800" b="1" dirty="0">
                <a:solidFill>
                  <a:srgbClr val="C00000"/>
                </a:solidFill>
              </a:rPr>
              <a:t>złożyły oświadczenie</a:t>
            </a:r>
            <a:r>
              <a:rPr lang="pl-PL" sz="2800" b="1" dirty="0" smtClean="0">
                <a:solidFill>
                  <a:srgbClr val="C00000"/>
                </a:solidFill>
              </a:rPr>
              <a:t>, o którym </a:t>
            </a:r>
            <a:r>
              <a:rPr lang="pl-PL" sz="2800" b="1" dirty="0">
                <a:solidFill>
                  <a:srgbClr val="C00000"/>
                </a:solidFill>
              </a:rPr>
              <a:t>mowa w art. 265 ust. 13</a:t>
            </a:r>
            <a:r>
              <a:rPr lang="pl-PL" sz="2800" dirty="0">
                <a:solidFill>
                  <a:srgbClr val="C00000"/>
                </a:solidFill>
              </a:rPr>
              <a:t> </a:t>
            </a:r>
            <a:r>
              <a:rPr lang="pl-PL" sz="2800" dirty="0">
                <a:solidFill>
                  <a:srgbClr val="000000"/>
                </a:solidFill>
              </a:rPr>
              <a:t>ustawy, i:</a:t>
            </a:r>
          </a:p>
          <a:p>
            <a:pPr marL="457200" indent="-457200">
              <a:buClrTx/>
              <a:buFont typeface="+mj-lt"/>
              <a:buAutoNum type="arabicParenR"/>
            </a:pPr>
            <a:r>
              <a:rPr lang="pl-PL" sz="2800" b="1" dirty="0" smtClean="0">
                <a:solidFill>
                  <a:srgbClr val="000000"/>
                </a:solidFill>
              </a:rPr>
              <a:t>zostały </a:t>
            </a:r>
            <a:r>
              <a:rPr lang="pl-PL" sz="2800" b="1" dirty="0">
                <a:solidFill>
                  <a:srgbClr val="000000"/>
                </a:solidFill>
              </a:rPr>
              <a:t>zaliczone do liczby N w danej dyscyplinie </a:t>
            </a:r>
            <a:r>
              <a:rPr lang="pl-PL" sz="2800" b="1" dirty="0" smtClean="0">
                <a:solidFill>
                  <a:srgbClr val="000000"/>
                </a:solidFill>
              </a:rPr>
              <a:t>naukowej</a:t>
            </a:r>
            <a:r>
              <a:rPr lang="pl-PL" sz="2800" dirty="0" smtClean="0">
                <a:solidFill>
                  <a:srgbClr val="000000"/>
                </a:solidFill>
              </a:rPr>
              <a:t>;</a:t>
            </a:r>
          </a:p>
          <a:p>
            <a:pPr marL="457200" indent="-457200">
              <a:buClrTx/>
              <a:buFont typeface="+mj-lt"/>
              <a:buAutoNum type="arabicParenR"/>
            </a:pPr>
            <a:r>
              <a:rPr lang="pl-PL" sz="2800" dirty="0" smtClean="0">
                <a:solidFill>
                  <a:srgbClr val="000000"/>
                </a:solidFill>
              </a:rPr>
              <a:t>w </a:t>
            </a:r>
            <a:r>
              <a:rPr lang="pl-PL" sz="2800" dirty="0">
                <a:solidFill>
                  <a:srgbClr val="000000"/>
                </a:solidFill>
              </a:rPr>
              <a:t>okresie objętym ewaluacją </a:t>
            </a:r>
            <a:r>
              <a:rPr lang="pl-PL" sz="2800" b="1" dirty="0">
                <a:solidFill>
                  <a:srgbClr val="000000"/>
                </a:solidFill>
              </a:rPr>
              <a:t>odbywały kształcenie </a:t>
            </a:r>
            <a:r>
              <a:rPr lang="pl-PL" sz="2800" b="1" dirty="0" smtClean="0">
                <a:solidFill>
                  <a:srgbClr val="000000"/>
                </a:solidFill>
              </a:rPr>
              <a:t/>
            </a:r>
            <a:br>
              <a:rPr lang="pl-PL" sz="2800" b="1" dirty="0" smtClean="0">
                <a:solidFill>
                  <a:srgbClr val="000000"/>
                </a:solidFill>
              </a:rPr>
            </a:br>
            <a:r>
              <a:rPr lang="pl-PL" sz="2800" b="1" dirty="0" smtClean="0">
                <a:solidFill>
                  <a:srgbClr val="000000"/>
                </a:solidFill>
              </a:rPr>
              <a:t>w </a:t>
            </a:r>
            <a:r>
              <a:rPr lang="pl-PL" sz="2800" b="1" dirty="0">
                <a:solidFill>
                  <a:srgbClr val="000000"/>
                </a:solidFill>
              </a:rPr>
              <a:t>szkole doktorskiej </a:t>
            </a:r>
            <a:r>
              <a:rPr lang="pl-PL" sz="2800" dirty="0">
                <a:solidFill>
                  <a:srgbClr val="000000"/>
                </a:solidFill>
              </a:rPr>
              <a:t>prowadzonej przez ewaluowany </a:t>
            </a:r>
            <a:r>
              <a:rPr lang="pl-PL" sz="2800" dirty="0" smtClean="0">
                <a:solidFill>
                  <a:srgbClr val="000000"/>
                </a:solidFill>
              </a:rPr>
              <a:t>podmiot i </a:t>
            </a:r>
            <a:r>
              <a:rPr lang="pl-PL" sz="2800" b="1" dirty="0">
                <a:solidFill>
                  <a:srgbClr val="000000"/>
                </a:solidFill>
              </a:rPr>
              <a:t>przygotowywały rozprawę doktorską</a:t>
            </a:r>
            <a:r>
              <a:rPr lang="pl-PL" sz="2800" dirty="0">
                <a:solidFill>
                  <a:srgbClr val="000000"/>
                </a:solidFill>
              </a:rPr>
              <a:t> </a:t>
            </a:r>
            <a:r>
              <a:rPr lang="pl-PL" sz="2800" dirty="0" smtClean="0">
                <a:solidFill>
                  <a:srgbClr val="000000"/>
                </a:solidFill>
              </a:rPr>
              <a:t/>
            </a:r>
            <a:br>
              <a:rPr lang="pl-PL" sz="2800" dirty="0" smtClean="0">
                <a:solidFill>
                  <a:srgbClr val="000000"/>
                </a:solidFill>
              </a:rPr>
            </a:br>
            <a:r>
              <a:rPr lang="pl-PL" sz="2800" b="1" dirty="0" smtClean="0">
                <a:solidFill>
                  <a:srgbClr val="000000"/>
                </a:solidFill>
              </a:rPr>
              <a:t>w </a:t>
            </a:r>
            <a:r>
              <a:rPr lang="pl-PL" sz="2800" b="1" dirty="0">
                <a:solidFill>
                  <a:srgbClr val="000000"/>
                </a:solidFill>
              </a:rPr>
              <a:t>dyscyplinie naukowej albo w dziedzinie nauki, </a:t>
            </a:r>
            <a:r>
              <a:rPr lang="pl-PL" sz="2800" b="1" dirty="0" smtClean="0">
                <a:solidFill>
                  <a:srgbClr val="000000"/>
                </a:solidFill>
              </a:rPr>
              <a:t/>
            </a:r>
            <a:br>
              <a:rPr lang="pl-PL" sz="2800" b="1" dirty="0" smtClean="0">
                <a:solidFill>
                  <a:srgbClr val="000000"/>
                </a:solidFill>
              </a:rPr>
            </a:br>
            <a:r>
              <a:rPr lang="pl-PL" sz="2800" b="1" dirty="0" smtClean="0">
                <a:solidFill>
                  <a:srgbClr val="000000"/>
                </a:solidFill>
              </a:rPr>
              <a:t>do której </a:t>
            </a:r>
            <a:r>
              <a:rPr lang="pl-PL" sz="2800" b="1" dirty="0">
                <a:solidFill>
                  <a:srgbClr val="000000"/>
                </a:solidFill>
              </a:rPr>
              <a:t>należy dana </a:t>
            </a:r>
            <a:r>
              <a:rPr lang="pl-PL" sz="2800" b="1" dirty="0" smtClean="0">
                <a:solidFill>
                  <a:srgbClr val="000000"/>
                </a:solidFill>
              </a:rPr>
              <a:t>dyscyplina naukowa</a:t>
            </a:r>
            <a:r>
              <a:rPr lang="pl-PL" sz="2800" dirty="0">
                <a:solidFill>
                  <a:srgbClr val="000000"/>
                </a:solidFill>
              </a:rPr>
              <a:t>,</a:t>
            </a:r>
            <a:r>
              <a:rPr lang="pl-PL" sz="2800" dirty="0" smtClean="0">
                <a:solidFill>
                  <a:srgbClr val="000000"/>
                </a:solidFill>
              </a:rPr>
              <a:t>…;</a:t>
            </a:r>
            <a:endParaRPr lang="pl-PL" sz="2800" dirty="0">
              <a:solidFill>
                <a:srgbClr val="000000"/>
              </a:solidFill>
            </a:endParaRPr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417600" y="597600"/>
            <a:ext cx="11521280" cy="987351"/>
          </a:xfrm>
          <a:prstGeom prst="rect">
            <a:avLst/>
          </a:prstGeom>
        </p:spPr>
        <p:txBody>
          <a:bodyPr/>
          <a:lstStyle>
            <a:lvl1pPr algn="ctr" defTabSz="1219170" rtl="0" eaLnBrk="1" latinLnBrk="0" hangingPunct="1">
              <a:lnSpc>
                <a:spcPct val="86000"/>
              </a:lnSpc>
              <a:spcBef>
                <a:spcPct val="0"/>
              </a:spcBef>
              <a:buNone/>
              <a:defRPr sz="2800" kern="800" spc="-53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sz="3600" b="1" dirty="0" smtClean="0">
                <a:solidFill>
                  <a:srgbClr val="000000"/>
                </a:solidFill>
                <a:latin typeface="+mn-lt"/>
              </a:rPr>
              <a:t>Zaliczenie osiągnięć</a:t>
            </a:r>
          </a:p>
        </p:txBody>
      </p:sp>
    </p:spTree>
    <p:extLst>
      <p:ext uri="{BB962C8B-B14F-4D97-AF65-F5344CB8AC3E}">
        <p14:creationId xmlns:p14="http://schemas.microsoft.com/office/powerpoint/2010/main" val="3760621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/>
      <p:bldP spid="70" grpId="0"/>
      <p:bldP spid="71" grpId="0"/>
      <p:bldP spid="73" grpId="0"/>
      <p:bldP spid="74" grpId="0"/>
      <p:bldP spid="81" grpId="0" animBg="1"/>
      <p:bldP spid="97" grpId="0" animBg="1"/>
      <p:bldP spid="98" grpId="0" animBg="1"/>
      <p:bldP spid="9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TextBox 21"/>
          <p:cNvSpPr txBox="1"/>
          <p:nvPr/>
        </p:nvSpPr>
        <p:spPr>
          <a:xfrm>
            <a:off x="1764234" y="1766868"/>
            <a:ext cx="5725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FFFFF"/>
                </a:solidFill>
              </a:rPr>
              <a:t>01</a:t>
            </a:r>
          </a:p>
        </p:txBody>
      </p:sp>
      <p:sp>
        <p:nvSpPr>
          <p:cNvPr id="70" name="TextBox 22"/>
          <p:cNvSpPr txBox="1"/>
          <p:nvPr/>
        </p:nvSpPr>
        <p:spPr>
          <a:xfrm>
            <a:off x="4160114" y="1766868"/>
            <a:ext cx="5725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FFFFF"/>
                </a:solidFill>
              </a:rPr>
              <a:t>02</a:t>
            </a:r>
          </a:p>
        </p:txBody>
      </p:sp>
      <p:sp>
        <p:nvSpPr>
          <p:cNvPr id="71" name="TextBox 24"/>
          <p:cNvSpPr txBox="1"/>
          <p:nvPr/>
        </p:nvSpPr>
        <p:spPr>
          <a:xfrm>
            <a:off x="6559389" y="1766868"/>
            <a:ext cx="5725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FFFFF"/>
                </a:solidFill>
              </a:rPr>
              <a:t>03</a:t>
            </a:r>
          </a:p>
        </p:txBody>
      </p:sp>
      <p:sp>
        <p:nvSpPr>
          <p:cNvPr id="73" name="TextBox 26"/>
          <p:cNvSpPr txBox="1"/>
          <p:nvPr/>
        </p:nvSpPr>
        <p:spPr>
          <a:xfrm>
            <a:off x="1034398" y="3169616"/>
            <a:ext cx="2925381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33" dirty="0">
                <a:solidFill>
                  <a:srgbClr val="FFFFFF"/>
                </a:solidFill>
              </a:rPr>
              <a:t>INFOGRAPHIC</a:t>
            </a:r>
          </a:p>
        </p:txBody>
      </p:sp>
      <p:sp>
        <p:nvSpPr>
          <p:cNvPr id="74" name="TextBox 27"/>
          <p:cNvSpPr txBox="1"/>
          <p:nvPr/>
        </p:nvSpPr>
        <p:spPr>
          <a:xfrm>
            <a:off x="3439760" y="3169616"/>
            <a:ext cx="2925381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33" dirty="0">
                <a:solidFill>
                  <a:srgbClr val="FFFFFF"/>
                </a:solidFill>
              </a:rPr>
              <a:t>INFOGRAPHIC</a:t>
            </a:r>
          </a:p>
        </p:txBody>
      </p:sp>
      <p:sp>
        <p:nvSpPr>
          <p:cNvPr id="81" name="Freeform 6"/>
          <p:cNvSpPr>
            <a:spLocks noChangeAspect="1" noEditPoints="1"/>
          </p:cNvSpPr>
          <p:nvPr/>
        </p:nvSpPr>
        <p:spPr bwMode="auto">
          <a:xfrm>
            <a:off x="9341876" y="2539001"/>
            <a:ext cx="702352" cy="588827"/>
          </a:xfrm>
          <a:custGeom>
            <a:avLst/>
            <a:gdLst>
              <a:gd name="T0" fmla="*/ 188 w 204"/>
              <a:gd name="T1" fmla="*/ 79 h 171"/>
              <a:gd name="T2" fmla="*/ 188 w 204"/>
              <a:gd name="T3" fmla="*/ 79 h 171"/>
              <a:gd name="T4" fmla="*/ 188 w 204"/>
              <a:gd name="T5" fmla="*/ 79 h 171"/>
              <a:gd name="T6" fmla="*/ 156 w 204"/>
              <a:gd name="T7" fmla="*/ 64 h 171"/>
              <a:gd name="T8" fmla="*/ 147 w 204"/>
              <a:gd name="T9" fmla="*/ 16 h 171"/>
              <a:gd name="T10" fmla="*/ 87 w 204"/>
              <a:gd name="T11" fmla="*/ 16 h 171"/>
              <a:gd name="T12" fmla="*/ 51 w 204"/>
              <a:gd name="T13" fmla="*/ 52 h 171"/>
              <a:gd name="T14" fmla="*/ 51 w 204"/>
              <a:gd name="T15" fmla="*/ 52 h 171"/>
              <a:gd name="T16" fmla="*/ 48 w 204"/>
              <a:gd name="T17" fmla="*/ 52 h 171"/>
              <a:gd name="T18" fmla="*/ 13 w 204"/>
              <a:gd name="T19" fmla="*/ 87 h 171"/>
              <a:gd name="T20" fmla="*/ 0 w 204"/>
              <a:gd name="T21" fmla="*/ 119 h 171"/>
              <a:gd name="T22" fmla="*/ 13 w 204"/>
              <a:gd name="T23" fmla="*/ 150 h 171"/>
              <a:gd name="T24" fmla="*/ 45 w 204"/>
              <a:gd name="T25" fmla="*/ 164 h 171"/>
              <a:gd name="T26" fmla="*/ 76 w 204"/>
              <a:gd name="T27" fmla="*/ 150 h 171"/>
              <a:gd name="T28" fmla="*/ 98 w 204"/>
              <a:gd name="T29" fmla="*/ 129 h 171"/>
              <a:gd name="T30" fmla="*/ 112 w 204"/>
              <a:gd name="T31" fmla="*/ 155 h 171"/>
              <a:gd name="T32" fmla="*/ 112 w 204"/>
              <a:gd name="T33" fmla="*/ 155 h 171"/>
              <a:gd name="T34" fmla="*/ 112 w 204"/>
              <a:gd name="T35" fmla="*/ 155 h 171"/>
              <a:gd name="T36" fmla="*/ 150 w 204"/>
              <a:gd name="T37" fmla="*/ 171 h 171"/>
              <a:gd name="T38" fmla="*/ 204 w 204"/>
              <a:gd name="T39" fmla="*/ 117 h 171"/>
              <a:gd name="T40" fmla="*/ 188 w 204"/>
              <a:gd name="T41" fmla="*/ 79 h 171"/>
              <a:gd name="T42" fmla="*/ 114 w 204"/>
              <a:gd name="T43" fmla="*/ 150 h 171"/>
              <a:gd name="T44" fmla="*/ 101 w 204"/>
              <a:gd name="T45" fmla="*/ 117 h 171"/>
              <a:gd name="T46" fmla="*/ 102 w 204"/>
              <a:gd name="T47" fmla="*/ 106 h 171"/>
              <a:gd name="T48" fmla="*/ 102 w 204"/>
              <a:gd name="T49" fmla="*/ 105 h 171"/>
              <a:gd name="T50" fmla="*/ 115 w 204"/>
              <a:gd name="T51" fmla="*/ 82 h 171"/>
              <a:gd name="T52" fmla="*/ 150 w 204"/>
              <a:gd name="T53" fmla="*/ 68 h 171"/>
              <a:gd name="T54" fmla="*/ 152 w 204"/>
              <a:gd name="T55" fmla="*/ 68 h 171"/>
              <a:gd name="T56" fmla="*/ 152 w 204"/>
              <a:gd name="T57" fmla="*/ 68 h 171"/>
              <a:gd name="T58" fmla="*/ 152 w 204"/>
              <a:gd name="T59" fmla="*/ 68 h 171"/>
              <a:gd name="T60" fmla="*/ 183 w 204"/>
              <a:gd name="T61" fmla="*/ 81 h 171"/>
              <a:gd name="T62" fmla="*/ 114 w 204"/>
              <a:gd name="T63" fmla="*/ 150 h 171"/>
              <a:gd name="T64" fmla="*/ 90 w 204"/>
              <a:gd name="T65" fmla="*/ 20 h 171"/>
              <a:gd name="T66" fmla="*/ 144 w 204"/>
              <a:gd name="T67" fmla="*/ 20 h 171"/>
              <a:gd name="T68" fmla="*/ 151 w 204"/>
              <a:gd name="T69" fmla="*/ 63 h 171"/>
              <a:gd name="T70" fmla="*/ 150 w 204"/>
              <a:gd name="T71" fmla="*/ 63 h 171"/>
              <a:gd name="T72" fmla="*/ 112 w 204"/>
              <a:gd name="T73" fmla="*/ 79 h 171"/>
              <a:gd name="T74" fmla="*/ 99 w 204"/>
              <a:gd name="T75" fmla="*/ 100 h 171"/>
              <a:gd name="T76" fmla="*/ 54 w 204"/>
              <a:gd name="T77" fmla="*/ 56 h 171"/>
              <a:gd name="T78" fmla="*/ 90 w 204"/>
              <a:gd name="T79" fmla="*/ 20 h 171"/>
              <a:gd name="T80" fmla="*/ 73 w 204"/>
              <a:gd name="T81" fmla="*/ 147 h 171"/>
              <a:gd name="T82" fmla="*/ 45 w 204"/>
              <a:gd name="T83" fmla="*/ 159 h 171"/>
              <a:gd name="T84" fmla="*/ 16 w 204"/>
              <a:gd name="T85" fmla="*/ 147 h 171"/>
              <a:gd name="T86" fmla="*/ 16 w 204"/>
              <a:gd name="T87" fmla="*/ 90 h 171"/>
              <a:gd name="T88" fmla="*/ 49 w 204"/>
              <a:gd name="T89" fmla="*/ 57 h 171"/>
              <a:gd name="T90" fmla="*/ 98 w 204"/>
              <a:gd name="T91" fmla="*/ 106 h 171"/>
              <a:gd name="T92" fmla="*/ 96 w 204"/>
              <a:gd name="T93" fmla="*/ 117 h 171"/>
              <a:gd name="T94" fmla="*/ 97 w 204"/>
              <a:gd name="T95" fmla="*/ 124 h 171"/>
              <a:gd name="T96" fmla="*/ 73 w 204"/>
              <a:gd name="T97" fmla="*/ 147 h 171"/>
              <a:gd name="T98" fmla="*/ 150 w 204"/>
              <a:gd name="T99" fmla="*/ 166 h 171"/>
              <a:gd name="T100" fmla="*/ 117 w 204"/>
              <a:gd name="T101" fmla="*/ 153 h 171"/>
              <a:gd name="T102" fmla="*/ 186 w 204"/>
              <a:gd name="T103" fmla="*/ 84 h 171"/>
              <a:gd name="T104" fmla="*/ 199 w 204"/>
              <a:gd name="T105" fmla="*/ 117 h 171"/>
              <a:gd name="T106" fmla="*/ 150 w 204"/>
              <a:gd name="T107" fmla="*/ 166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04" h="171">
                <a:moveTo>
                  <a:pt x="188" y="79"/>
                </a:moveTo>
                <a:cubicBezTo>
                  <a:pt x="188" y="79"/>
                  <a:pt x="188" y="79"/>
                  <a:pt x="188" y="79"/>
                </a:cubicBezTo>
                <a:cubicBezTo>
                  <a:pt x="188" y="79"/>
                  <a:pt x="188" y="79"/>
                  <a:pt x="188" y="79"/>
                </a:cubicBezTo>
                <a:cubicBezTo>
                  <a:pt x="179" y="71"/>
                  <a:pt x="168" y="65"/>
                  <a:pt x="156" y="64"/>
                </a:cubicBezTo>
                <a:cubicBezTo>
                  <a:pt x="163" y="48"/>
                  <a:pt x="159" y="29"/>
                  <a:pt x="147" y="16"/>
                </a:cubicBezTo>
                <a:cubicBezTo>
                  <a:pt x="130" y="0"/>
                  <a:pt x="103" y="0"/>
                  <a:pt x="87" y="16"/>
                </a:cubicBezTo>
                <a:cubicBezTo>
                  <a:pt x="51" y="52"/>
                  <a:pt x="51" y="52"/>
                  <a:pt x="51" y="52"/>
                </a:cubicBezTo>
                <a:cubicBezTo>
                  <a:pt x="51" y="52"/>
                  <a:pt x="51" y="52"/>
                  <a:pt x="51" y="52"/>
                </a:cubicBezTo>
                <a:cubicBezTo>
                  <a:pt x="50" y="51"/>
                  <a:pt x="48" y="51"/>
                  <a:pt x="48" y="52"/>
                </a:cubicBezTo>
                <a:cubicBezTo>
                  <a:pt x="13" y="87"/>
                  <a:pt x="13" y="87"/>
                  <a:pt x="13" y="87"/>
                </a:cubicBezTo>
                <a:cubicBezTo>
                  <a:pt x="4" y="95"/>
                  <a:pt x="0" y="107"/>
                  <a:pt x="0" y="119"/>
                </a:cubicBezTo>
                <a:cubicBezTo>
                  <a:pt x="0" y="131"/>
                  <a:pt x="4" y="142"/>
                  <a:pt x="13" y="150"/>
                </a:cubicBezTo>
                <a:cubicBezTo>
                  <a:pt x="21" y="159"/>
                  <a:pt x="33" y="164"/>
                  <a:pt x="45" y="164"/>
                </a:cubicBezTo>
                <a:cubicBezTo>
                  <a:pt x="57" y="164"/>
                  <a:pt x="68" y="159"/>
                  <a:pt x="76" y="150"/>
                </a:cubicBezTo>
                <a:cubicBezTo>
                  <a:pt x="98" y="129"/>
                  <a:pt x="98" y="129"/>
                  <a:pt x="98" y="129"/>
                </a:cubicBezTo>
                <a:cubicBezTo>
                  <a:pt x="100" y="139"/>
                  <a:pt x="105" y="148"/>
                  <a:pt x="112" y="155"/>
                </a:cubicBezTo>
                <a:cubicBezTo>
                  <a:pt x="112" y="155"/>
                  <a:pt x="112" y="155"/>
                  <a:pt x="112" y="155"/>
                </a:cubicBezTo>
                <a:cubicBezTo>
                  <a:pt x="112" y="155"/>
                  <a:pt x="112" y="155"/>
                  <a:pt x="112" y="155"/>
                </a:cubicBezTo>
                <a:cubicBezTo>
                  <a:pt x="122" y="165"/>
                  <a:pt x="135" y="171"/>
                  <a:pt x="150" y="171"/>
                </a:cubicBezTo>
                <a:cubicBezTo>
                  <a:pt x="180" y="171"/>
                  <a:pt x="204" y="147"/>
                  <a:pt x="204" y="117"/>
                </a:cubicBezTo>
                <a:cubicBezTo>
                  <a:pt x="204" y="102"/>
                  <a:pt x="198" y="89"/>
                  <a:pt x="188" y="79"/>
                </a:cubicBezTo>
                <a:close/>
                <a:moveTo>
                  <a:pt x="114" y="150"/>
                </a:moveTo>
                <a:cubicBezTo>
                  <a:pt x="106" y="141"/>
                  <a:pt x="101" y="130"/>
                  <a:pt x="101" y="117"/>
                </a:cubicBezTo>
                <a:cubicBezTo>
                  <a:pt x="101" y="113"/>
                  <a:pt x="101" y="109"/>
                  <a:pt x="102" y="106"/>
                </a:cubicBezTo>
                <a:cubicBezTo>
                  <a:pt x="102" y="105"/>
                  <a:pt x="102" y="105"/>
                  <a:pt x="102" y="105"/>
                </a:cubicBezTo>
                <a:cubicBezTo>
                  <a:pt x="105" y="97"/>
                  <a:pt x="109" y="89"/>
                  <a:pt x="115" y="82"/>
                </a:cubicBezTo>
                <a:cubicBezTo>
                  <a:pt x="125" y="73"/>
                  <a:pt x="137" y="68"/>
                  <a:pt x="150" y="68"/>
                </a:cubicBezTo>
                <a:cubicBezTo>
                  <a:pt x="151" y="68"/>
                  <a:pt x="151" y="68"/>
                  <a:pt x="152" y="68"/>
                </a:cubicBezTo>
                <a:cubicBezTo>
                  <a:pt x="152" y="68"/>
                  <a:pt x="152" y="68"/>
                  <a:pt x="152" y="68"/>
                </a:cubicBezTo>
                <a:cubicBezTo>
                  <a:pt x="152" y="68"/>
                  <a:pt x="152" y="68"/>
                  <a:pt x="152" y="68"/>
                </a:cubicBezTo>
                <a:cubicBezTo>
                  <a:pt x="164" y="69"/>
                  <a:pt x="175" y="73"/>
                  <a:pt x="183" y="81"/>
                </a:cubicBezTo>
                <a:lnTo>
                  <a:pt x="114" y="150"/>
                </a:lnTo>
                <a:close/>
                <a:moveTo>
                  <a:pt x="90" y="20"/>
                </a:moveTo>
                <a:cubicBezTo>
                  <a:pt x="105" y="5"/>
                  <a:pt x="129" y="5"/>
                  <a:pt x="144" y="20"/>
                </a:cubicBezTo>
                <a:cubicBezTo>
                  <a:pt x="155" y="31"/>
                  <a:pt x="158" y="49"/>
                  <a:pt x="151" y="63"/>
                </a:cubicBezTo>
                <a:cubicBezTo>
                  <a:pt x="150" y="63"/>
                  <a:pt x="150" y="63"/>
                  <a:pt x="150" y="63"/>
                </a:cubicBezTo>
                <a:cubicBezTo>
                  <a:pt x="136" y="63"/>
                  <a:pt x="122" y="69"/>
                  <a:pt x="112" y="79"/>
                </a:cubicBezTo>
                <a:cubicBezTo>
                  <a:pt x="106" y="85"/>
                  <a:pt x="102" y="92"/>
                  <a:pt x="99" y="100"/>
                </a:cubicBezTo>
                <a:cubicBezTo>
                  <a:pt x="54" y="56"/>
                  <a:pt x="54" y="56"/>
                  <a:pt x="54" y="56"/>
                </a:cubicBezTo>
                <a:lnTo>
                  <a:pt x="90" y="20"/>
                </a:lnTo>
                <a:close/>
                <a:moveTo>
                  <a:pt x="73" y="147"/>
                </a:moveTo>
                <a:cubicBezTo>
                  <a:pt x="66" y="155"/>
                  <a:pt x="55" y="159"/>
                  <a:pt x="45" y="159"/>
                </a:cubicBezTo>
                <a:cubicBezTo>
                  <a:pt x="34" y="159"/>
                  <a:pt x="24" y="155"/>
                  <a:pt x="16" y="147"/>
                </a:cubicBezTo>
                <a:cubicBezTo>
                  <a:pt x="1" y="131"/>
                  <a:pt x="1" y="106"/>
                  <a:pt x="16" y="90"/>
                </a:cubicBezTo>
                <a:cubicBezTo>
                  <a:pt x="49" y="57"/>
                  <a:pt x="49" y="57"/>
                  <a:pt x="49" y="57"/>
                </a:cubicBezTo>
                <a:cubicBezTo>
                  <a:pt x="98" y="106"/>
                  <a:pt x="98" y="106"/>
                  <a:pt x="98" y="106"/>
                </a:cubicBezTo>
                <a:cubicBezTo>
                  <a:pt x="97" y="109"/>
                  <a:pt x="96" y="113"/>
                  <a:pt x="96" y="117"/>
                </a:cubicBezTo>
                <a:cubicBezTo>
                  <a:pt x="96" y="119"/>
                  <a:pt x="96" y="121"/>
                  <a:pt x="97" y="124"/>
                </a:cubicBezTo>
                <a:lnTo>
                  <a:pt x="73" y="147"/>
                </a:lnTo>
                <a:close/>
                <a:moveTo>
                  <a:pt x="150" y="166"/>
                </a:moveTo>
                <a:cubicBezTo>
                  <a:pt x="137" y="166"/>
                  <a:pt x="126" y="161"/>
                  <a:pt x="117" y="153"/>
                </a:cubicBezTo>
                <a:cubicBezTo>
                  <a:pt x="186" y="84"/>
                  <a:pt x="186" y="84"/>
                  <a:pt x="186" y="84"/>
                </a:cubicBezTo>
                <a:cubicBezTo>
                  <a:pt x="194" y="93"/>
                  <a:pt x="199" y="104"/>
                  <a:pt x="199" y="117"/>
                </a:cubicBezTo>
                <a:cubicBezTo>
                  <a:pt x="199" y="144"/>
                  <a:pt x="177" y="166"/>
                  <a:pt x="150" y="16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3200">
              <a:solidFill>
                <a:srgbClr val="FFFFFF"/>
              </a:solidFill>
            </a:endParaRPr>
          </a:p>
        </p:txBody>
      </p:sp>
      <p:grpSp>
        <p:nvGrpSpPr>
          <p:cNvPr id="82" name="Group 61"/>
          <p:cNvGrpSpPr>
            <a:grpSpLocks noChangeAspect="1"/>
          </p:cNvGrpSpPr>
          <p:nvPr/>
        </p:nvGrpSpPr>
        <p:grpSpPr>
          <a:xfrm>
            <a:off x="2177371" y="2440672"/>
            <a:ext cx="639435" cy="679099"/>
            <a:chOff x="476250" y="5167313"/>
            <a:chExt cx="1484313" cy="1576387"/>
          </a:xfrm>
        </p:grpSpPr>
        <p:sp>
          <p:nvSpPr>
            <p:cNvPr id="83" name="Freeform 13"/>
            <p:cNvSpPr>
              <a:spLocks noEditPoints="1"/>
            </p:cNvSpPr>
            <p:nvPr/>
          </p:nvSpPr>
          <p:spPr bwMode="auto">
            <a:xfrm>
              <a:off x="476250" y="5167313"/>
              <a:ext cx="1484313" cy="1576387"/>
            </a:xfrm>
            <a:custGeom>
              <a:avLst/>
              <a:gdLst>
                <a:gd name="T0" fmla="*/ 177 w 185"/>
                <a:gd name="T1" fmla="*/ 153 h 196"/>
                <a:gd name="T2" fmla="*/ 123 w 185"/>
                <a:gd name="T3" fmla="*/ 42 h 196"/>
                <a:gd name="T4" fmla="*/ 123 w 185"/>
                <a:gd name="T5" fmla="*/ 23 h 196"/>
                <a:gd name="T6" fmla="*/ 130 w 185"/>
                <a:gd name="T7" fmla="*/ 23 h 196"/>
                <a:gd name="T8" fmla="*/ 133 w 185"/>
                <a:gd name="T9" fmla="*/ 21 h 196"/>
                <a:gd name="T10" fmla="*/ 133 w 185"/>
                <a:gd name="T11" fmla="*/ 2 h 196"/>
                <a:gd name="T12" fmla="*/ 130 w 185"/>
                <a:gd name="T13" fmla="*/ 0 h 196"/>
                <a:gd name="T14" fmla="*/ 53 w 185"/>
                <a:gd name="T15" fmla="*/ 0 h 196"/>
                <a:gd name="T16" fmla="*/ 51 w 185"/>
                <a:gd name="T17" fmla="*/ 2 h 196"/>
                <a:gd name="T18" fmla="*/ 51 w 185"/>
                <a:gd name="T19" fmla="*/ 21 h 196"/>
                <a:gd name="T20" fmla="*/ 53 w 185"/>
                <a:gd name="T21" fmla="*/ 23 h 196"/>
                <a:gd name="T22" fmla="*/ 62 w 185"/>
                <a:gd name="T23" fmla="*/ 23 h 196"/>
                <a:gd name="T24" fmla="*/ 62 w 185"/>
                <a:gd name="T25" fmla="*/ 42 h 196"/>
                <a:gd name="T26" fmla="*/ 8 w 185"/>
                <a:gd name="T27" fmla="*/ 153 h 196"/>
                <a:gd name="T28" fmla="*/ 5 w 185"/>
                <a:gd name="T29" fmla="*/ 188 h 196"/>
                <a:gd name="T30" fmla="*/ 24 w 185"/>
                <a:gd name="T31" fmla="*/ 196 h 196"/>
                <a:gd name="T32" fmla="*/ 162 w 185"/>
                <a:gd name="T33" fmla="*/ 196 h 196"/>
                <a:gd name="T34" fmla="*/ 180 w 185"/>
                <a:gd name="T35" fmla="*/ 188 h 196"/>
                <a:gd name="T36" fmla="*/ 177 w 185"/>
                <a:gd name="T37" fmla="*/ 153 h 196"/>
                <a:gd name="T38" fmla="*/ 55 w 185"/>
                <a:gd name="T39" fmla="*/ 4 h 196"/>
                <a:gd name="T40" fmla="*/ 128 w 185"/>
                <a:gd name="T41" fmla="*/ 4 h 196"/>
                <a:gd name="T42" fmla="*/ 128 w 185"/>
                <a:gd name="T43" fmla="*/ 18 h 196"/>
                <a:gd name="T44" fmla="*/ 121 w 185"/>
                <a:gd name="T45" fmla="*/ 18 h 196"/>
                <a:gd name="T46" fmla="*/ 65 w 185"/>
                <a:gd name="T47" fmla="*/ 18 h 196"/>
                <a:gd name="T48" fmla="*/ 55 w 185"/>
                <a:gd name="T49" fmla="*/ 18 h 196"/>
                <a:gd name="T50" fmla="*/ 55 w 185"/>
                <a:gd name="T51" fmla="*/ 4 h 196"/>
                <a:gd name="T52" fmla="*/ 176 w 185"/>
                <a:gd name="T53" fmla="*/ 185 h 196"/>
                <a:gd name="T54" fmla="*/ 162 w 185"/>
                <a:gd name="T55" fmla="*/ 191 h 196"/>
                <a:gd name="T56" fmla="*/ 24 w 185"/>
                <a:gd name="T57" fmla="*/ 191 h 196"/>
                <a:gd name="T58" fmla="*/ 9 w 185"/>
                <a:gd name="T59" fmla="*/ 185 h 196"/>
                <a:gd name="T60" fmla="*/ 13 w 185"/>
                <a:gd name="T61" fmla="*/ 155 h 196"/>
                <a:gd name="T62" fmla="*/ 67 w 185"/>
                <a:gd name="T63" fmla="*/ 44 h 196"/>
                <a:gd name="T64" fmla="*/ 67 w 185"/>
                <a:gd name="T65" fmla="*/ 43 h 196"/>
                <a:gd name="T66" fmla="*/ 67 w 185"/>
                <a:gd name="T67" fmla="*/ 23 h 196"/>
                <a:gd name="T68" fmla="*/ 118 w 185"/>
                <a:gd name="T69" fmla="*/ 23 h 196"/>
                <a:gd name="T70" fmla="*/ 118 w 185"/>
                <a:gd name="T71" fmla="*/ 43 h 196"/>
                <a:gd name="T72" fmla="*/ 119 w 185"/>
                <a:gd name="T73" fmla="*/ 44 h 196"/>
                <a:gd name="T74" fmla="*/ 173 w 185"/>
                <a:gd name="T75" fmla="*/ 155 h 196"/>
                <a:gd name="T76" fmla="*/ 176 w 185"/>
                <a:gd name="T77" fmla="*/ 185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85" h="196">
                  <a:moveTo>
                    <a:pt x="177" y="153"/>
                  </a:moveTo>
                  <a:cubicBezTo>
                    <a:pt x="123" y="42"/>
                    <a:pt x="123" y="42"/>
                    <a:pt x="123" y="42"/>
                  </a:cubicBezTo>
                  <a:cubicBezTo>
                    <a:pt x="123" y="23"/>
                    <a:pt x="123" y="23"/>
                    <a:pt x="123" y="23"/>
                  </a:cubicBezTo>
                  <a:cubicBezTo>
                    <a:pt x="130" y="23"/>
                    <a:pt x="130" y="23"/>
                    <a:pt x="130" y="23"/>
                  </a:cubicBezTo>
                  <a:cubicBezTo>
                    <a:pt x="132" y="23"/>
                    <a:pt x="133" y="22"/>
                    <a:pt x="133" y="21"/>
                  </a:cubicBezTo>
                  <a:cubicBezTo>
                    <a:pt x="133" y="2"/>
                    <a:pt x="133" y="2"/>
                    <a:pt x="133" y="2"/>
                  </a:cubicBezTo>
                  <a:cubicBezTo>
                    <a:pt x="133" y="1"/>
                    <a:pt x="132" y="0"/>
                    <a:pt x="130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2" y="0"/>
                    <a:pt x="51" y="1"/>
                    <a:pt x="51" y="2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1" y="22"/>
                    <a:pt x="52" y="23"/>
                    <a:pt x="53" y="23"/>
                  </a:cubicBezTo>
                  <a:cubicBezTo>
                    <a:pt x="62" y="23"/>
                    <a:pt x="62" y="23"/>
                    <a:pt x="62" y="23"/>
                  </a:cubicBezTo>
                  <a:cubicBezTo>
                    <a:pt x="62" y="42"/>
                    <a:pt x="62" y="42"/>
                    <a:pt x="62" y="42"/>
                  </a:cubicBezTo>
                  <a:cubicBezTo>
                    <a:pt x="8" y="153"/>
                    <a:pt x="8" y="153"/>
                    <a:pt x="8" y="153"/>
                  </a:cubicBezTo>
                  <a:cubicBezTo>
                    <a:pt x="1" y="169"/>
                    <a:pt x="0" y="181"/>
                    <a:pt x="5" y="188"/>
                  </a:cubicBezTo>
                  <a:cubicBezTo>
                    <a:pt x="9" y="193"/>
                    <a:pt x="15" y="196"/>
                    <a:pt x="24" y="196"/>
                  </a:cubicBezTo>
                  <a:cubicBezTo>
                    <a:pt x="162" y="196"/>
                    <a:pt x="162" y="196"/>
                    <a:pt x="162" y="196"/>
                  </a:cubicBezTo>
                  <a:cubicBezTo>
                    <a:pt x="171" y="196"/>
                    <a:pt x="177" y="193"/>
                    <a:pt x="180" y="188"/>
                  </a:cubicBezTo>
                  <a:cubicBezTo>
                    <a:pt x="185" y="181"/>
                    <a:pt x="184" y="169"/>
                    <a:pt x="177" y="153"/>
                  </a:cubicBezTo>
                  <a:close/>
                  <a:moveTo>
                    <a:pt x="55" y="4"/>
                  </a:moveTo>
                  <a:cubicBezTo>
                    <a:pt x="128" y="4"/>
                    <a:pt x="128" y="4"/>
                    <a:pt x="128" y="4"/>
                  </a:cubicBezTo>
                  <a:cubicBezTo>
                    <a:pt x="128" y="18"/>
                    <a:pt x="128" y="18"/>
                    <a:pt x="128" y="18"/>
                  </a:cubicBezTo>
                  <a:cubicBezTo>
                    <a:pt x="121" y="18"/>
                    <a:pt x="121" y="18"/>
                    <a:pt x="121" y="18"/>
                  </a:cubicBezTo>
                  <a:cubicBezTo>
                    <a:pt x="65" y="18"/>
                    <a:pt x="65" y="18"/>
                    <a:pt x="65" y="18"/>
                  </a:cubicBezTo>
                  <a:cubicBezTo>
                    <a:pt x="55" y="18"/>
                    <a:pt x="55" y="18"/>
                    <a:pt x="55" y="18"/>
                  </a:cubicBezTo>
                  <a:lnTo>
                    <a:pt x="55" y="4"/>
                  </a:lnTo>
                  <a:close/>
                  <a:moveTo>
                    <a:pt x="176" y="185"/>
                  </a:moveTo>
                  <a:cubicBezTo>
                    <a:pt x="174" y="189"/>
                    <a:pt x="169" y="191"/>
                    <a:pt x="162" y="191"/>
                  </a:cubicBezTo>
                  <a:cubicBezTo>
                    <a:pt x="24" y="191"/>
                    <a:pt x="24" y="191"/>
                    <a:pt x="24" y="191"/>
                  </a:cubicBezTo>
                  <a:cubicBezTo>
                    <a:pt x="16" y="191"/>
                    <a:pt x="12" y="189"/>
                    <a:pt x="9" y="185"/>
                  </a:cubicBezTo>
                  <a:cubicBezTo>
                    <a:pt x="5" y="180"/>
                    <a:pt x="7" y="169"/>
                    <a:pt x="13" y="155"/>
                  </a:cubicBezTo>
                  <a:cubicBezTo>
                    <a:pt x="67" y="44"/>
                    <a:pt x="67" y="44"/>
                    <a:pt x="67" y="44"/>
                  </a:cubicBezTo>
                  <a:cubicBezTo>
                    <a:pt x="67" y="44"/>
                    <a:pt x="67" y="43"/>
                    <a:pt x="67" y="43"/>
                  </a:cubicBezTo>
                  <a:cubicBezTo>
                    <a:pt x="67" y="23"/>
                    <a:pt x="67" y="23"/>
                    <a:pt x="67" y="23"/>
                  </a:cubicBezTo>
                  <a:cubicBezTo>
                    <a:pt x="118" y="23"/>
                    <a:pt x="118" y="23"/>
                    <a:pt x="118" y="23"/>
                  </a:cubicBezTo>
                  <a:cubicBezTo>
                    <a:pt x="118" y="43"/>
                    <a:pt x="118" y="43"/>
                    <a:pt x="118" y="43"/>
                  </a:cubicBezTo>
                  <a:cubicBezTo>
                    <a:pt x="118" y="43"/>
                    <a:pt x="118" y="44"/>
                    <a:pt x="119" y="44"/>
                  </a:cubicBezTo>
                  <a:cubicBezTo>
                    <a:pt x="173" y="155"/>
                    <a:pt x="173" y="155"/>
                    <a:pt x="173" y="155"/>
                  </a:cubicBezTo>
                  <a:cubicBezTo>
                    <a:pt x="179" y="169"/>
                    <a:pt x="180" y="180"/>
                    <a:pt x="176" y="18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solidFill>
                  <a:srgbClr val="FFFFFF"/>
                </a:solidFill>
              </a:endParaRPr>
            </a:p>
          </p:txBody>
        </p:sp>
        <p:sp>
          <p:nvSpPr>
            <p:cNvPr id="84" name="Freeform 14"/>
            <p:cNvSpPr>
              <a:spLocks noEditPoints="1"/>
            </p:cNvSpPr>
            <p:nvPr/>
          </p:nvSpPr>
          <p:spPr bwMode="auto">
            <a:xfrm>
              <a:off x="812800" y="5770563"/>
              <a:ext cx="811213" cy="812800"/>
            </a:xfrm>
            <a:custGeom>
              <a:avLst/>
              <a:gdLst>
                <a:gd name="T0" fmla="*/ 99 w 101"/>
                <a:gd name="T1" fmla="*/ 35 h 101"/>
                <a:gd name="T2" fmla="*/ 99 w 101"/>
                <a:gd name="T3" fmla="*/ 35 h 101"/>
                <a:gd name="T4" fmla="*/ 99 w 101"/>
                <a:gd name="T5" fmla="*/ 35 h 101"/>
                <a:gd name="T6" fmla="*/ 99 w 101"/>
                <a:gd name="T7" fmla="*/ 35 h 101"/>
                <a:gd name="T8" fmla="*/ 98 w 101"/>
                <a:gd name="T9" fmla="*/ 35 h 101"/>
                <a:gd name="T10" fmla="*/ 98 w 101"/>
                <a:gd name="T11" fmla="*/ 35 h 101"/>
                <a:gd name="T12" fmla="*/ 98 w 101"/>
                <a:gd name="T13" fmla="*/ 34 h 101"/>
                <a:gd name="T14" fmla="*/ 98 w 101"/>
                <a:gd name="T15" fmla="*/ 34 h 101"/>
                <a:gd name="T16" fmla="*/ 98 w 101"/>
                <a:gd name="T17" fmla="*/ 34 h 101"/>
                <a:gd name="T18" fmla="*/ 98 w 101"/>
                <a:gd name="T19" fmla="*/ 34 h 101"/>
                <a:gd name="T20" fmla="*/ 97 w 101"/>
                <a:gd name="T21" fmla="*/ 34 h 101"/>
                <a:gd name="T22" fmla="*/ 97 w 101"/>
                <a:gd name="T23" fmla="*/ 34 h 101"/>
                <a:gd name="T24" fmla="*/ 96 w 101"/>
                <a:gd name="T25" fmla="*/ 34 h 101"/>
                <a:gd name="T26" fmla="*/ 74 w 101"/>
                <a:gd name="T27" fmla="*/ 40 h 101"/>
                <a:gd name="T28" fmla="*/ 51 w 101"/>
                <a:gd name="T29" fmla="*/ 0 h 101"/>
                <a:gd name="T30" fmla="*/ 26 w 101"/>
                <a:gd name="T31" fmla="*/ 39 h 101"/>
                <a:gd name="T32" fmla="*/ 6 w 101"/>
                <a:gd name="T33" fmla="*/ 34 h 101"/>
                <a:gd name="T34" fmla="*/ 6 w 101"/>
                <a:gd name="T35" fmla="*/ 33 h 101"/>
                <a:gd name="T36" fmla="*/ 3 w 101"/>
                <a:gd name="T37" fmla="*/ 35 h 101"/>
                <a:gd name="T38" fmla="*/ 3 w 101"/>
                <a:gd name="T39" fmla="*/ 35 h 101"/>
                <a:gd name="T40" fmla="*/ 3 w 101"/>
                <a:gd name="T41" fmla="*/ 35 h 101"/>
                <a:gd name="T42" fmla="*/ 0 w 101"/>
                <a:gd name="T43" fmla="*/ 50 h 101"/>
                <a:gd name="T44" fmla="*/ 51 w 101"/>
                <a:gd name="T45" fmla="*/ 101 h 101"/>
                <a:gd name="T46" fmla="*/ 101 w 101"/>
                <a:gd name="T47" fmla="*/ 50 h 101"/>
                <a:gd name="T48" fmla="*/ 99 w 101"/>
                <a:gd name="T49" fmla="*/ 35 h 101"/>
                <a:gd name="T50" fmla="*/ 99 w 101"/>
                <a:gd name="T51" fmla="*/ 35 h 101"/>
                <a:gd name="T52" fmla="*/ 51 w 101"/>
                <a:gd name="T53" fmla="*/ 5 h 101"/>
                <a:gd name="T54" fmla="*/ 70 w 101"/>
                <a:gd name="T55" fmla="*/ 42 h 101"/>
                <a:gd name="T56" fmla="*/ 52 w 101"/>
                <a:gd name="T57" fmla="*/ 60 h 101"/>
                <a:gd name="T58" fmla="*/ 31 w 101"/>
                <a:gd name="T59" fmla="*/ 41 h 101"/>
                <a:gd name="T60" fmla="*/ 51 w 101"/>
                <a:gd name="T61" fmla="*/ 5 h 101"/>
                <a:gd name="T62" fmla="*/ 5 w 101"/>
                <a:gd name="T63" fmla="*/ 50 h 101"/>
                <a:gd name="T64" fmla="*/ 7 w 101"/>
                <a:gd name="T65" fmla="*/ 38 h 101"/>
                <a:gd name="T66" fmla="*/ 49 w 101"/>
                <a:gd name="T67" fmla="*/ 64 h 101"/>
                <a:gd name="T68" fmla="*/ 41 w 101"/>
                <a:gd name="T69" fmla="*/ 93 h 101"/>
                <a:gd name="T70" fmla="*/ 41 w 101"/>
                <a:gd name="T71" fmla="*/ 95 h 101"/>
                <a:gd name="T72" fmla="*/ 5 w 101"/>
                <a:gd name="T73" fmla="*/ 50 h 101"/>
                <a:gd name="T74" fmla="*/ 51 w 101"/>
                <a:gd name="T75" fmla="*/ 96 h 101"/>
                <a:gd name="T76" fmla="*/ 46 w 101"/>
                <a:gd name="T77" fmla="*/ 96 h 101"/>
                <a:gd name="T78" fmla="*/ 46 w 101"/>
                <a:gd name="T79" fmla="*/ 93 h 101"/>
                <a:gd name="T80" fmla="*/ 95 w 101"/>
                <a:gd name="T81" fmla="*/ 39 h 101"/>
                <a:gd name="T82" fmla="*/ 96 w 101"/>
                <a:gd name="T83" fmla="*/ 50 h 101"/>
                <a:gd name="T84" fmla="*/ 51 w 101"/>
                <a:gd name="T85" fmla="*/ 9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1" h="101">
                  <a:moveTo>
                    <a:pt x="99" y="35"/>
                  </a:move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8" y="35"/>
                    <a:pt x="98" y="35"/>
                    <a:pt x="98" y="35"/>
                  </a:cubicBezTo>
                  <a:cubicBezTo>
                    <a:pt x="98" y="35"/>
                    <a:pt x="98" y="35"/>
                    <a:pt x="98" y="35"/>
                  </a:cubicBezTo>
                  <a:cubicBezTo>
                    <a:pt x="98" y="34"/>
                    <a:pt x="98" y="34"/>
                    <a:pt x="98" y="34"/>
                  </a:cubicBezTo>
                  <a:cubicBezTo>
                    <a:pt x="98" y="34"/>
                    <a:pt x="98" y="34"/>
                    <a:pt x="98" y="34"/>
                  </a:cubicBezTo>
                  <a:cubicBezTo>
                    <a:pt x="98" y="34"/>
                    <a:pt x="98" y="34"/>
                    <a:pt x="98" y="34"/>
                  </a:cubicBezTo>
                  <a:cubicBezTo>
                    <a:pt x="98" y="34"/>
                    <a:pt x="98" y="34"/>
                    <a:pt x="98" y="34"/>
                  </a:cubicBezTo>
                  <a:cubicBezTo>
                    <a:pt x="97" y="34"/>
                    <a:pt x="97" y="34"/>
                    <a:pt x="97" y="34"/>
                  </a:cubicBezTo>
                  <a:cubicBezTo>
                    <a:pt x="97" y="34"/>
                    <a:pt x="97" y="34"/>
                    <a:pt x="97" y="34"/>
                  </a:cubicBezTo>
                  <a:cubicBezTo>
                    <a:pt x="97" y="34"/>
                    <a:pt x="96" y="34"/>
                    <a:pt x="96" y="34"/>
                  </a:cubicBezTo>
                  <a:cubicBezTo>
                    <a:pt x="88" y="34"/>
                    <a:pt x="81" y="36"/>
                    <a:pt x="74" y="40"/>
                  </a:cubicBezTo>
                  <a:cubicBezTo>
                    <a:pt x="69" y="17"/>
                    <a:pt x="56" y="0"/>
                    <a:pt x="51" y="0"/>
                  </a:cubicBezTo>
                  <a:cubicBezTo>
                    <a:pt x="46" y="0"/>
                    <a:pt x="30" y="15"/>
                    <a:pt x="26" y="39"/>
                  </a:cubicBezTo>
                  <a:cubicBezTo>
                    <a:pt x="20" y="36"/>
                    <a:pt x="13" y="34"/>
                    <a:pt x="6" y="34"/>
                  </a:cubicBezTo>
                  <a:cubicBezTo>
                    <a:pt x="6" y="33"/>
                    <a:pt x="6" y="33"/>
                    <a:pt x="6" y="33"/>
                  </a:cubicBezTo>
                  <a:cubicBezTo>
                    <a:pt x="5" y="33"/>
                    <a:pt x="3" y="34"/>
                    <a:pt x="3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1" y="40"/>
                    <a:pt x="0" y="45"/>
                    <a:pt x="0" y="50"/>
                  </a:cubicBezTo>
                  <a:cubicBezTo>
                    <a:pt x="0" y="78"/>
                    <a:pt x="23" y="101"/>
                    <a:pt x="51" y="101"/>
                  </a:cubicBezTo>
                  <a:cubicBezTo>
                    <a:pt x="78" y="101"/>
                    <a:pt x="101" y="78"/>
                    <a:pt x="101" y="50"/>
                  </a:cubicBezTo>
                  <a:cubicBezTo>
                    <a:pt x="101" y="45"/>
                    <a:pt x="100" y="40"/>
                    <a:pt x="99" y="35"/>
                  </a:cubicBezTo>
                  <a:cubicBezTo>
                    <a:pt x="99" y="35"/>
                    <a:pt x="99" y="35"/>
                    <a:pt x="99" y="35"/>
                  </a:cubicBezTo>
                  <a:close/>
                  <a:moveTo>
                    <a:pt x="51" y="5"/>
                  </a:moveTo>
                  <a:cubicBezTo>
                    <a:pt x="53" y="6"/>
                    <a:pt x="66" y="20"/>
                    <a:pt x="70" y="42"/>
                  </a:cubicBezTo>
                  <a:cubicBezTo>
                    <a:pt x="63" y="47"/>
                    <a:pt x="57" y="53"/>
                    <a:pt x="52" y="60"/>
                  </a:cubicBezTo>
                  <a:cubicBezTo>
                    <a:pt x="46" y="52"/>
                    <a:pt x="39" y="45"/>
                    <a:pt x="31" y="41"/>
                  </a:cubicBezTo>
                  <a:cubicBezTo>
                    <a:pt x="34" y="19"/>
                    <a:pt x="48" y="5"/>
                    <a:pt x="51" y="5"/>
                  </a:cubicBezTo>
                  <a:close/>
                  <a:moveTo>
                    <a:pt x="5" y="50"/>
                  </a:moveTo>
                  <a:cubicBezTo>
                    <a:pt x="5" y="46"/>
                    <a:pt x="6" y="42"/>
                    <a:pt x="7" y="38"/>
                  </a:cubicBezTo>
                  <a:cubicBezTo>
                    <a:pt x="24" y="40"/>
                    <a:pt x="40" y="49"/>
                    <a:pt x="49" y="64"/>
                  </a:cubicBezTo>
                  <a:cubicBezTo>
                    <a:pt x="44" y="73"/>
                    <a:pt x="41" y="83"/>
                    <a:pt x="41" y="93"/>
                  </a:cubicBezTo>
                  <a:cubicBezTo>
                    <a:pt x="41" y="94"/>
                    <a:pt x="41" y="94"/>
                    <a:pt x="41" y="95"/>
                  </a:cubicBezTo>
                  <a:cubicBezTo>
                    <a:pt x="21" y="91"/>
                    <a:pt x="5" y="72"/>
                    <a:pt x="5" y="50"/>
                  </a:cubicBezTo>
                  <a:close/>
                  <a:moveTo>
                    <a:pt x="51" y="96"/>
                  </a:moveTo>
                  <a:cubicBezTo>
                    <a:pt x="49" y="96"/>
                    <a:pt x="48" y="96"/>
                    <a:pt x="46" y="96"/>
                  </a:cubicBezTo>
                  <a:cubicBezTo>
                    <a:pt x="46" y="95"/>
                    <a:pt x="46" y="94"/>
                    <a:pt x="46" y="93"/>
                  </a:cubicBezTo>
                  <a:cubicBezTo>
                    <a:pt x="46" y="65"/>
                    <a:pt x="67" y="42"/>
                    <a:pt x="95" y="39"/>
                  </a:cubicBezTo>
                  <a:cubicBezTo>
                    <a:pt x="96" y="42"/>
                    <a:pt x="96" y="46"/>
                    <a:pt x="96" y="50"/>
                  </a:cubicBezTo>
                  <a:cubicBezTo>
                    <a:pt x="96" y="75"/>
                    <a:pt x="76" y="96"/>
                    <a:pt x="51" y="9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solidFill>
                  <a:srgbClr val="FFFFFF"/>
                </a:solidFill>
              </a:endParaRPr>
            </a:p>
          </p:txBody>
        </p:sp>
      </p:grpSp>
      <p:grpSp>
        <p:nvGrpSpPr>
          <p:cNvPr id="93" name="Group 60"/>
          <p:cNvGrpSpPr>
            <a:grpSpLocks noChangeAspect="1"/>
          </p:cNvGrpSpPr>
          <p:nvPr/>
        </p:nvGrpSpPr>
        <p:grpSpPr>
          <a:xfrm>
            <a:off x="4508189" y="2433221"/>
            <a:ext cx="788523" cy="685939"/>
            <a:chOff x="3486150" y="5151438"/>
            <a:chExt cx="1830388" cy="1592262"/>
          </a:xfrm>
        </p:grpSpPr>
        <p:sp>
          <p:nvSpPr>
            <p:cNvPr id="94" name="Freeform 22"/>
            <p:cNvSpPr>
              <a:spLocks noEditPoints="1"/>
            </p:cNvSpPr>
            <p:nvPr/>
          </p:nvSpPr>
          <p:spPr bwMode="auto">
            <a:xfrm>
              <a:off x="3486150" y="5151438"/>
              <a:ext cx="1830388" cy="1592262"/>
            </a:xfrm>
            <a:custGeom>
              <a:avLst/>
              <a:gdLst>
                <a:gd name="T0" fmla="*/ 226 w 228"/>
                <a:gd name="T1" fmla="*/ 75 h 198"/>
                <a:gd name="T2" fmla="*/ 211 w 228"/>
                <a:gd name="T3" fmla="*/ 64 h 198"/>
                <a:gd name="T4" fmla="*/ 211 w 228"/>
                <a:gd name="T5" fmla="*/ 64 h 198"/>
                <a:gd name="T6" fmla="*/ 115 w 228"/>
                <a:gd name="T7" fmla="*/ 0 h 198"/>
                <a:gd name="T8" fmla="*/ 112 w 228"/>
                <a:gd name="T9" fmla="*/ 0 h 198"/>
                <a:gd name="T10" fmla="*/ 71 w 228"/>
                <a:gd name="T11" fmla="*/ 28 h 198"/>
                <a:gd name="T12" fmla="*/ 71 w 228"/>
                <a:gd name="T13" fmla="*/ 10 h 198"/>
                <a:gd name="T14" fmla="*/ 69 w 228"/>
                <a:gd name="T15" fmla="*/ 8 h 198"/>
                <a:gd name="T16" fmla="*/ 41 w 228"/>
                <a:gd name="T17" fmla="*/ 8 h 198"/>
                <a:gd name="T18" fmla="*/ 41 w 228"/>
                <a:gd name="T19" fmla="*/ 8 h 198"/>
                <a:gd name="T20" fmla="*/ 40 w 228"/>
                <a:gd name="T21" fmla="*/ 9 h 198"/>
                <a:gd name="T22" fmla="*/ 39 w 228"/>
                <a:gd name="T23" fmla="*/ 10 h 198"/>
                <a:gd name="T24" fmla="*/ 39 w 228"/>
                <a:gd name="T25" fmla="*/ 49 h 198"/>
                <a:gd name="T26" fmla="*/ 1 w 228"/>
                <a:gd name="T27" fmla="*/ 75 h 198"/>
                <a:gd name="T28" fmla="*/ 1 w 228"/>
                <a:gd name="T29" fmla="*/ 78 h 198"/>
                <a:gd name="T30" fmla="*/ 4 w 228"/>
                <a:gd name="T31" fmla="*/ 78 h 198"/>
                <a:gd name="T32" fmla="*/ 19 w 228"/>
                <a:gd name="T33" fmla="*/ 68 h 198"/>
                <a:gd name="T34" fmla="*/ 19 w 228"/>
                <a:gd name="T35" fmla="*/ 196 h 198"/>
                <a:gd name="T36" fmla="*/ 22 w 228"/>
                <a:gd name="T37" fmla="*/ 198 h 198"/>
                <a:gd name="T38" fmla="*/ 209 w 228"/>
                <a:gd name="T39" fmla="*/ 198 h 198"/>
                <a:gd name="T40" fmla="*/ 212 w 228"/>
                <a:gd name="T41" fmla="*/ 196 h 198"/>
                <a:gd name="T42" fmla="*/ 212 w 228"/>
                <a:gd name="T43" fmla="*/ 70 h 198"/>
                <a:gd name="T44" fmla="*/ 224 w 228"/>
                <a:gd name="T45" fmla="*/ 78 h 198"/>
                <a:gd name="T46" fmla="*/ 225 w 228"/>
                <a:gd name="T47" fmla="*/ 79 h 198"/>
                <a:gd name="T48" fmla="*/ 227 w 228"/>
                <a:gd name="T49" fmla="*/ 78 h 198"/>
                <a:gd name="T50" fmla="*/ 226 w 228"/>
                <a:gd name="T51" fmla="*/ 75 h 198"/>
                <a:gd name="T52" fmla="*/ 44 w 228"/>
                <a:gd name="T53" fmla="*/ 13 h 198"/>
                <a:gd name="T54" fmla="*/ 67 w 228"/>
                <a:gd name="T55" fmla="*/ 13 h 198"/>
                <a:gd name="T56" fmla="*/ 67 w 228"/>
                <a:gd name="T57" fmla="*/ 31 h 198"/>
                <a:gd name="T58" fmla="*/ 44 w 228"/>
                <a:gd name="T59" fmla="*/ 46 h 198"/>
                <a:gd name="T60" fmla="*/ 44 w 228"/>
                <a:gd name="T61" fmla="*/ 13 h 198"/>
                <a:gd name="T62" fmla="*/ 207 w 228"/>
                <a:gd name="T63" fmla="*/ 194 h 198"/>
                <a:gd name="T64" fmla="*/ 24 w 228"/>
                <a:gd name="T65" fmla="*/ 194 h 198"/>
                <a:gd name="T66" fmla="*/ 24 w 228"/>
                <a:gd name="T67" fmla="*/ 65 h 198"/>
                <a:gd name="T68" fmla="*/ 43 w 228"/>
                <a:gd name="T69" fmla="*/ 53 h 198"/>
                <a:gd name="T70" fmla="*/ 43 w 228"/>
                <a:gd name="T71" fmla="*/ 53 h 198"/>
                <a:gd name="T72" fmla="*/ 70 w 228"/>
                <a:gd name="T73" fmla="*/ 34 h 198"/>
                <a:gd name="T74" fmla="*/ 70 w 228"/>
                <a:gd name="T75" fmla="*/ 34 h 198"/>
                <a:gd name="T76" fmla="*/ 114 w 228"/>
                <a:gd name="T77" fmla="*/ 5 h 198"/>
                <a:gd name="T78" fmla="*/ 207 w 228"/>
                <a:gd name="T79" fmla="*/ 67 h 198"/>
                <a:gd name="T80" fmla="*/ 207 w 228"/>
                <a:gd name="T81" fmla="*/ 194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8" h="198">
                  <a:moveTo>
                    <a:pt x="226" y="75"/>
                  </a:moveTo>
                  <a:cubicBezTo>
                    <a:pt x="211" y="64"/>
                    <a:pt x="211" y="64"/>
                    <a:pt x="211" y="64"/>
                  </a:cubicBezTo>
                  <a:cubicBezTo>
                    <a:pt x="211" y="64"/>
                    <a:pt x="211" y="64"/>
                    <a:pt x="211" y="64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4" y="0"/>
                    <a:pt x="113" y="0"/>
                    <a:pt x="112" y="0"/>
                  </a:cubicBezTo>
                  <a:cubicBezTo>
                    <a:pt x="71" y="28"/>
                    <a:pt x="71" y="28"/>
                    <a:pt x="71" y="28"/>
                  </a:cubicBezTo>
                  <a:cubicBezTo>
                    <a:pt x="71" y="10"/>
                    <a:pt x="71" y="10"/>
                    <a:pt x="71" y="10"/>
                  </a:cubicBezTo>
                  <a:cubicBezTo>
                    <a:pt x="71" y="9"/>
                    <a:pt x="70" y="8"/>
                    <a:pt x="69" y="8"/>
                  </a:cubicBezTo>
                  <a:cubicBezTo>
                    <a:pt x="41" y="8"/>
                    <a:pt x="41" y="8"/>
                    <a:pt x="41" y="8"/>
                  </a:cubicBezTo>
                  <a:cubicBezTo>
                    <a:pt x="41" y="8"/>
                    <a:pt x="41" y="8"/>
                    <a:pt x="41" y="8"/>
                  </a:cubicBezTo>
                  <a:cubicBezTo>
                    <a:pt x="41" y="8"/>
                    <a:pt x="40" y="8"/>
                    <a:pt x="40" y="9"/>
                  </a:cubicBezTo>
                  <a:cubicBezTo>
                    <a:pt x="39" y="9"/>
                    <a:pt x="39" y="10"/>
                    <a:pt x="39" y="10"/>
                  </a:cubicBezTo>
                  <a:cubicBezTo>
                    <a:pt x="39" y="49"/>
                    <a:pt x="39" y="49"/>
                    <a:pt x="39" y="49"/>
                  </a:cubicBezTo>
                  <a:cubicBezTo>
                    <a:pt x="1" y="75"/>
                    <a:pt x="1" y="75"/>
                    <a:pt x="1" y="75"/>
                  </a:cubicBezTo>
                  <a:cubicBezTo>
                    <a:pt x="0" y="75"/>
                    <a:pt x="0" y="77"/>
                    <a:pt x="1" y="78"/>
                  </a:cubicBezTo>
                  <a:cubicBezTo>
                    <a:pt x="1" y="79"/>
                    <a:pt x="3" y="79"/>
                    <a:pt x="4" y="78"/>
                  </a:cubicBezTo>
                  <a:cubicBezTo>
                    <a:pt x="19" y="68"/>
                    <a:pt x="19" y="68"/>
                    <a:pt x="19" y="68"/>
                  </a:cubicBezTo>
                  <a:cubicBezTo>
                    <a:pt x="19" y="196"/>
                    <a:pt x="19" y="196"/>
                    <a:pt x="19" y="196"/>
                  </a:cubicBezTo>
                  <a:cubicBezTo>
                    <a:pt x="19" y="197"/>
                    <a:pt x="20" y="198"/>
                    <a:pt x="22" y="198"/>
                  </a:cubicBezTo>
                  <a:cubicBezTo>
                    <a:pt x="209" y="198"/>
                    <a:pt x="209" y="198"/>
                    <a:pt x="209" y="198"/>
                  </a:cubicBezTo>
                  <a:cubicBezTo>
                    <a:pt x="211" y="198"/>
                    <a:pt x="212" y="197"/>
                    <a:pt x="212" y="196"/>
                  </a:cubicBezTo>
                  <a:cubicBezTo>
                    <a:pt x="212" y="70"/>
                    <a:pt x="212" y="70"/>
                    <a:pt x="212" y="70"/>
                  </a:cubicBezTo>
                  <a:cubicBezTo>
                    <a:pt x="224" y="78"/>
                    <a:pt x="224" y="78"/>
                    <a:pt x="224" y="78"/>
                  </a:cubicBezTo>
                  <a:cubicBezTo>
                    <a:pt x="224" y="79"/>
                    <a:pt x="225" y="79"/>
                    <a:pt x="225" y="79"/>
                  </a:cubicBezTo>
                  <a:cubicBezTo>
                    <a:pt x="226" y="79"/>
                    <a:pt x="226" y="78"/>
                    <a:pt x="227" y="78"/>
                  </a:cubicBezTo>
                  <a:cubicBezTo>
                    <a:pt x="228" y="77"/>
                    <a:pt x="227" y="75"/>
                    <a:pt x="226" y="75"/>
                  </a:cubicBezTo>
                  <a:close/>
                  <a:moveTo>
                    <a:pt x="44" y="13"/>
                  </a:moveTo>
                  <a:cubicBezTo>
                    <a:pt x="67" y="13"/>
                    <a:pt x="67" y="13"/>
                    <a:pt x="67" y="13"/>
                  </a:cubicBezTo>
                  <a:cubicBezTo>
                    <a:pt x="67" y="31"/>
                    <a:pt x="67" y="31"/>
                    <a:pt x="67" y="31"/>
                  </a:cubicBezTo>
                  <a:cubicBezTo>
                    <a:pt x="44" y="46"/>
                    <a:pt x="44" y="46"/>
                    <a:pt x="44" y="46"/>
                  </a:cubicBezTo>
                  <a:lnTo>
                    <a:pt x="44" y="13"/>
                  </a:lnTo>
                  <a:close/>
                  <a:moveTo>
                    <a:pt x="207" y="194"/>
                  </a:moveTo>
                  <a:cubicBezTo>
                    <a:pt x="24" y="194"/>
                    <a:pt x="24" y="194"/>
                    <a:pt x="24" y="194"/>
                  </a:cubicBezTo>
                  <a:cubicBezTo>
                    <a:pt x="24" y="65"/>
                    <a:pt x="24" y="65"/>
                    <a:pt x="24" y="65"/>
                  </a:cubicBezTo>
                  <a:cubicBezTo>
                    <a:pt x="43" y="53"/>
                    <a:pt x="43" y="53"/>
                    <a:pt x="43" y="53"/>
                  </a:cubicBezTo>
                  <a:cubicBezTo>
                    <a:pt x="43" y="53"/>
                    <a:pt x="43" y="53"/>
                    <a:pt x="43" y="53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114" y="5"/>
                    <a:pt x="114" y="5"/>
                    <a:pt x="114" y="5"/>
                  </a:cubicBezTo>
                  <a:cubicBezTo>
                    <a:pt x="207" y="67"/>
                    <a:pt x="207" y="67"/>
                    <a:pt x="207" y="67"/>
                  </a:cubicBezTo>
                  <a:lnTo>
                    <a:pt x="207" y="1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solidFill>
                  <a:srgbClr val="FFFFFF"/>
                </a:solidFill>
              </a:endParaRPr>
            </a:p>
          </p:txBody>
        </p:sp>
        <p:sp>
          <p:nvSpPr>
            <p:cNvPr id="95" name="Freeform 23"/>
            <p:cNvSpPr>
              <a:spLocks noEditPoints="1"/>
            </p:cNvSpPr>
            <p:nvPr/>
          </p:nvSpPr>
          <p:spPr bwMode="auto">
            <a:xfrm>
              <a:off x="4105275" y="5649913"/>
              <a:ext cx="593725" cy="587375"/>
            </a:xfrm>
            <a:custGeom>
              <a:avLst/>
              <a:gdLst>
                <a:gd name="T0" fmla="*/ 24 w 74"/>
                <a:gd name="T1" fmla="*/ 2 h 73"/>
                <a:gd name="T2" fmla="*/ 24 w 74"/>
                <a:gd name="T3" fmla="*/ 24 h 73"/>
                <a:gd name="T4" fmla="*/ 2 w 74"/>
                <a:gd name="T5" fmla="*/ 24 h 73"/>
                <a:gd name="T6" fmla="*/ 1 w 74"/>
                <a:gd name="T7" fmla="*/ 25 h 73"/>
                <a:gd name="T8" fmla="*/ 0 w 74"/>
                <a:gd name="T9" fmla="*/ 26 h 73"/>
                <a:gd name="T10" fmla="*/ 0 w 74"/>
                <a:gd name="T11" fmla="*/ 47 h 73"/>
                <a:gd name="T12" fmla="*/ 2 w 74"/>
                <a:gd name="T13" fmla="*/ 49 h 73"/>
                <a:gd name="T14" fmla="*/ 24 w 74"/>
                <a:gd name="T15" fmla="*/ 49 h 73"/>
                <a:gd name="T16" fmla="*/ 24 w 74"/>
                <a:gd name="T17" fmla="*/ 71 h 73"/>
                <a:gd name="T18" fmla="*/ 26 w 74"/>
                <a:gd name="T19" fmla="*/ 73 h 73"/>
                <a:gd name="T20" fmla="*/ 47 w 74"/>
                <a:gd name="T21" fmla="*/ 73 h 73"/>
                <a:gd name="T22" fmla="*/ 49 w 74"/>
                <a:gd name="T23" fmla="*/ 71 h 73"/>
                <a:gd name="T24" fmla="*/ 49 w 74"/>
                <a:gd name="T25" fmla="*/ 49 h 73"/>
                <a:gd name="T26" fmla="*/ 71 w 74"/>
                <a:gd name="T27" fmla="*/ 49 h 73"/>
                <a:gd name="T28" fmla="*/ 73 w 74"/>
                <a:gd name="T29" fmla="*/ 48 h 73"/>
                <a:gd name="T30" fmla="*/ 74 w 74"/>
                <a:gd name="T31" fmla="*/ 47 h 73"/>
                <a:gd name="T32" fmla="*/ 74 w 74"/>
                <a:gd name="T33" fmla="*/ 26 h 73"/>
                <a:gd name="T34" fmla="*/ 71 w 74"/>
                <a:gd name="T35" fmla="*/ 24 h 73"/>
                <a:gd name="T36" fmla="*/ 49 w 74"/>
                <a:gd name="T37" fmla="*/ 24 h 73"/>
                <a:gd name="T38" fmla="*/ 49 w 74"/>
                <a:gd name="T39" fmla="*/ 2 h 73"/>
                <a:gd name="T40" fmla="*/ 47 w 74"/>
                <a:gd name="T41" fmla="*/ 0 h 73"/>
                <a:gd name="T42" fmla="*/ 26 w 74"/>
                <a:gd name="T43" fmla="*/ 0 h 73"/>
                <a:gd name="T44" fmla="*/ 24 w 74"/>
                <a:gd name="T45" fmla="*/ 2 h 73"/>
                <a:gd name="T46" fmla="*/ 29 w 74"/>
                <a:gd name="T47" fmla="*/ 26 h 73"/>
                <a:gd name="T48" fmla="*/ 29 w 74"/>
                <a:gd name="T49" fmla="*/ 4 h 73"/>
                <a:gd name="T50" fmla="*/ 45 w 74"/>
                <a:gd name="T51" fmla="*/ 4 h 73"/>
                <a:gd name="T52" fmla="*/ 45 w 74"/>
                <a:gd name="T53" fmla="*/ 26 h 73"/>
                <a:gd name="T54" fmla="*/ 47 w 74"/>
                <a:gd name="T55" fmla="*/ 29 h 73"/>
                <a:gd name="T56" fmla="*/ 69 w 74"/>
                <a:gd name="T57" fmla="*/ 29 h 73"/>
                <a:gd name="T58" fmla="*/ 69 w 74"/>
                <a:gd name="T59" fmla="*/ 45 h 73"/>
                <a:gd name="T60" fmla="*/ 47 w 74"/>
                <a:gd name="T61" fmla="*/ 45 h 73"/>
                <a:gd name="T62" fmla="*/ 45 w 74"/>
                <a:gd name="T63" fmla="*/ 47 h 73"/>
                <a:gd name="T64" fmla="*/ 45 w 74"/>
                <a:gd name="T65" fmla="*/ 69 h 73"/>
                <a:gd name="T66" fmla="*/ 29 w 74"/>
                <a:gd name="T67" fmla="*/ 69 h 73"/>
                <a:gd name="T68" fmla="*/ 29 w 74"/>
                <a:gd name="T69" fmla="*/ 47 h 73"/>
                <a:gd name="T70" fmla="*/ 26 w 74"/>
                <a:gd name="T71" fmla="*/ 45 h 73"/>
                <a:gd name="T72" fmla="*/ 5 w 74"/>
                <a:gd name="T73" fmla="*/ 45 h 73"/>
                <a:gd name="T74" fmla="*/ 5 w 74"/>
                <a:gd name="T75" fmla="*/ 29 h 73"/>
                <a:gd name="T76" fmla="*/ 26 w 74"/>
                <a:gd name="T77" fmla="*/ 29 h 73"/>
                <a:gd name="T78" fmla="*/ 29 w 74"/>
                <a:gd name="T79" fmla="*/ 2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4" h="73">
                  <a:moveTo>
                    <a:pt x="24" y="2"/>
                  </a:moveTo>
                  <a:cubicBezTo>
                    <a:pt x="24" y="24"/>
                    <a:pt x="24" y="24"/>
                    <a:pt x="24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1" y="24"/>
                    <a:pt x="1" y="25"/>
                  </a:cubicBezTo>
                  <a:cubicBezTo>
                    <a:pt x="0" y="25"/>
                    <a:pt x="0" y="26"/>
                    <a:pt x="0" y="26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48"/>
                    <a:pt x="1" y="49"/>
                    <a:pt x="2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71"/>
                    <a:pt x="24" y="71"/>
                    <a:pt x="24" y="71"/>
                  </a:cubicBezTo>
                  <a:cubicBezTo>
                    <a:pt x="24" y="72"/>
                    <a:pt x="25" y="73"/>
                    <a:pt x="26" y="73"/>
                  </a:cubicBezTo>
                  <a:cubicBezTo>
                    <a:pt x="47" y="73"/>
                    <a:pt x="47" y="73"/>
                    <a:pt x="47" y="73"/>
                  </a:cubicBezTo>
                  <a:cubicBezTo>
                    <a:pt x="48" y="73"/>
                    <a:pt x="49" y="72"/>
                    <a:pt x="49" y="71"/>
                  </a:cubicBezTo>
                  <a:cubicBezTo>
                    <a:pt x="49" y="49"/>
                    <a:pt x="49" y="49"/>
                    <a:pt x="49" y="49"/>
                  </a:cubicBezTo>
                  <a:cubicBezTo>
                    <a:pt x="71" y="49"/>
                    <a:pt x="71" y="49"/>
                    <a:pt x="71" y="49"/>
                  </a:cubicBezTo>
                  <a:cubicBezTo>
                    <a:pt x="72" y="49"/>
                    <a:pt x="73" y="49"/>
                    <a:pt x="73" y="48"/>
                  </a:cubicBezTo>
                  <a:cubicBezTo>
                    <a:pt x="73" y="48"/>
                    <a:pt x="74" y="47"/>
                    <a:pt x="74" y="47"/>
                  </a:cubicBezTo>
                  <a:cubicBezTo>
                    <a:pt x="74" y="26"/>
                    <a:pt x="74" y="26"/>
                    <a:pt x="74" y="26"/>
                  </a:cubicBezTo>
                  <a:cubicBezTo>
                    <a:pt x="74" y="25"/>
                    <a:pt x="73" y="24"/>
                    <a:pt x="71" y="24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49" y="2"/>
                    <a:pt x="49" y="2"/>
                    <a:pt x="49" y="2"/>
                  </a:cubicBezTo>
                  <a:cubicBezTo>
                    <a:pt x="49" y="1"/>
                    <a:pt x="48" y="0"/>
                    <a:pt x="47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5" y="0"/>
                    <a:pt x="24" y="1"/>
                    <a:pt x="24" y="2"/>
                  </a:cubicBezTo>
                  <a:close/>
                  <a:moveTo>
                    <a:pt x="29" y="26"/>
                  </a:moveTo>
                  <a:cubicBezTo>
                    <a:pt x="29" y="4"/>
                    <a:pt x="29" y="4"/>
                    <a:pt x="29" y="4"/>
                  </a:cubicBezTo>
                  <a:cubicBezTo>
                    <a:pt x="45" y="4"/>
                    <a:pt x="45" y="4"/>
                    <a:pt x="45" y="4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5" y="28"/>
                    <a:pt x="46" y="29"/>
                    <a:pt x="47" y="29"/>
                  </a:cubicBezTo>
                  <a:cubicBezTo>
                    <a:pt x="69" y="29"/>
                    <a:pt x="69" y="29"/>
                    <a:pt x="69" y="29"/>
                  </a:cubicBezTo>
                  <a:cubicBezTo>
                    <a:pt x="69" y="45"/>
                    <a:pt x="69" y="45"/>
                    <a:pt x="69" y="45"/>
                  </a:cubicBezTo>
                  <a:cubicBezTo>
                    <a:pt x="47" y="45"/>
                    <a:pt x="47" y="45"/>
                    <a:pt x="47" y="45"/>
                  </a:cubicBezTo>
                  <a:cubicBezTo>
                    <a:pt x="46" y="45"/>
                    <a:pt x="45" y="46"/>
                    <a:pt x="45" y="47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29" y="69"/>
                    <a:pt x="29" y="69"/>
                    <a:pt x="29" y="69"/>
                  </a:cubicBezTo>
                  <a:cubicBezTo>
                    <a:pt x="29" y="47"/>
                    <a:pt x="29" y="47"/>
                    <a:pt x="29" y="47"/>
                  </a:cubicBezTo>
                  <a:cubicBezTo>
                    <a:pt x="29" y="46"/>
                    <a:pt x="28" y="45"/>
                    <a:pt x="26" y="45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28" y="29"/>
                    <a:pt x="29" y="28"/>
                    <a:pt x="29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solidFill>
                  <a:srgbClr val="FFFFFF"/>
                </a:solidFill>
              </a:endParaRPr>
            </a:p>
          </p:txBody>
        </p:sp>
      </p:grpSp>
      <p:sp>
        <p:nvSpPr>
          <p:cNvPr id="97" name="Isosceles Triangle 63"/>
          <p:cNvSpPr>
            <a:spLocks noChangeAspect="1"/>
          </p:cNvSpPr>
          <p:nvPr/>
        </p:nvSpPr>
        <p:spPr>
          <a:xfrm rot="10800000">
            <a:off x="9525150" y="5159907"/>
            <a:ext cx="311789" cy="209563"/>
          </a:xfrm>
          <a:prstGeom prst="triangle">
            <a:avLst/>
          </a:prstGeom>
          <a:solidFill>
            <a:srgbClr val="FFFFFF">
              <a:alpha val="30196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rgbClr val="FFFFFF"/>
              </a:solidFill>
            </a:endParaRPr>
          </a:p>
        </p:txBody>
      </p:sp>
      <p:sp>
        <p:nvSpPr>
          <p:cNvPr id="98" name="Isosceles Triangle 64"/>
          <p:cNvSpPr>
            <a:spLocks noChangeAspect="1"/>
          </p:cNvSpPr>
          <p:nvPr/>
        </p:nvSpPr>
        <p:spPr>
          <a:xfrm rot="10800000">
            <a:off x="4746558" y="5176201"/>
            <a:ext cx="311789" cy="209563"/>
          </a:xfrm>
          <a:prstGeom prst="triangle">
            <a:avLst/>
          </a:prstGeom>
          <a:solidFill>
            <a:srgbClr val="FFFFFF">
              <a:alpha val="30196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rgbClr val="FFFFFF"/>
              </a:solidFill>
            </a:endParaRPr>
          </a:p>
        </p:txBody>
      </p:sp>
      <p:sp>
        <p:nvSpPr>
          <p:cNvPr id="99" name="Isosceles Triangle 65"/>
          <p:cNvSpPr>
            <a:spLocks noChangeAspect="1"/>
          </p:cNvSpPr>
          <p:nvPr/>
        </p:nvSpPr>
        <p:spPr>
          <a:xfrm rot="10800000">
            <a:off x="2341194" y="5176201"/>
            <a:ext cx="311789" cy="209563"/>
          </a:xfrm>
          <a:prstGeom prst="triangle">
            <a:avLst/>
          </a:prstGeom>
          <a:solidFill>
            <a:srgbClr val="FFFFFF">
              <a:alpha val="30196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rgbClr val="FFFFFF"/>
              </a:solidFill>
            </a:endParaRPr>
          </a:p>
        </p:txBody>
      </p:sp>
      <p:sp>
        <p:nvSpPr>
          <p:cNvPr id="51" name="Text Placeholder 2"/>
          <p:cNvSpPr txBox="1">
            <a:spLocks/>
          </p:cNvSpPr>
          <p:nvPr/>
        </p:nvSpPr>
        <p:spPr>
          <a:xfrm>
            <a:off x="1440000" y="1260000"/>
            <a:ext cx="9660556" cy="4689280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228594" indent="-228594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 kern="800" spc="-13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9306" indent="-230712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1600" kern="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7900" indent="-228594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6494" indent="-228594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1600" kern="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5089" indent="-228594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»"/>
              <a:defRPr sz="1600" kern="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ClrTx/>
              <a:buFont typeface="+mj-lt"/>
              <a:buAutoNum type="arabicParenR" startAt="3"/>
            </a:pPr>
            <a:r>
              <a:rPr lang="pl-PL" sz="2800" b="1" dirty="0" smtClean="0">
                <a:solidFill>
                  <a:srgbClr val="000000"/>
                </a:solidFill>
              </a:rPr>
              <a:t>nie </a:t>
            </a:r>
            <a:r>
              <a:rPr lang="pl-PL" sz="2800" b="1" dirty="0">
                <a:solidFill>
                  <a:srgbClr val="000000"/>
                </a:solidFill>
              </a:rPr>
              <a:t>zostały zaliczone do liczby N w danej dyscyplinie naukowej, ale prowadziły działalność naukową w ramach </a:t>
            </a:r>
            <a:r>
              <a:rPr lang="pl-PL" sz="2800" b="1" dirty="0" smtClean="0">
                <a:solidFill>
                  <a:srgbClr val="000000"/>
                </a:solidFill>
              </a:rPr>
              <a:t>tej dyscypliny </a:t>
            </a:r>
            <a:r>
              <a:rPr lang="pl-PL" sz="2800" b="1" dirty="0">
                <a:solidFill>
                  <a:srgbClr val="000000"/>
                </a:solidFill>
              </a:rPr>
              <a:t>i były zatrudnione w okresie objętym ewaluacją w ewaluowanym podmiocie</a:t>
            </a:r>
            <a:r>
              <a:rPr lang="pl-PL" sz="2800" dirty="0" smtClean="0">
                <a:solidFill>
                  <a:srgbClr val="000000"/>
                </a:solidFill>
              </a:rPr>
              <a:t>:</a:t>
            </a:r>
            <a:br>
              <a:rPr lang="pl-PL" sz="2800" dirty="0" smtClean="0">
                <a:solidFill>
                  <a:srgbClr val="000000"/>
                </a:solidFill>
              </a:rPr>
            </a:br>
            <a:r>
              <a:rPr lang="pl-PL" sz="2800" dirty="0" smtClean="0">
                <a:solidFill>
                  <a:srgbClr val="000000"/>
                </a:solidFill>
              </a:rPr>
              <a:t>…</a:t>
            </a:r>
          </a:p>
          <a:p>
            <a:pPr marL="447675" indent="0">
              <a:buNone/>
            </a:pPr>
            <a:r>
              <a:rPr lang="pl-PL" dirty="0" smtClean="0">
                <a:solidFill>
                  <a:srgbClr val="000000"/>
                </a:solidFill>
              </a:rPr>
              <a:t>… – </a:t>
            </a:r>
            <a:r>
              <a:rPr lang="pl-PL" sz="2800" b="1" dirty="0">
                <a:solidFill>
                  <a:srgbClr val="000000"/>
                </a:solidFill>
              </a:rPr>
              <a:t>na stanowisku naukowym, badawczym albo innym, jeżeli </a:t>
            </a:r>
            <a:r>
              <a:rPr lang="pl-PL" sz="2800" b="1" dirty="0" smtClean="0">
                <a:solidFill>
                  <a:srgbClr val="000000"/>
                </a:solidFill>
              </a:rPr>
              <a:t>do obowiązków </a:t>
            </a:r>
            <a:r>
              <a:rPr lang="pl-PL" sz="2800" b="1" dirty="0">
                <a:solidFill>
                  <a:srgbClr val="000000"/>
                </a:solidFill>
              </a:rPr>
              <a:t>tych </a:t>
            </a:r>
            <a:r>
              <a:rPr lang="pl-PL" sz="2800" b="1" dirty="0" smtClean="0">
                <a:solidFill>
                  <a:srgbClr val="000000"/>
                </a:solidFill>
              </a:rPr>
              <a:t>pracowników </a:t>
            </a:r>
            <a:r>
              <a:rPr lang="pl-PL" sz="2800" b="1" dirty="0">
                <a:solidFill>
                  <a:srgbClr val="000000"/>
                </a:solidFill>
              </a:rPr>
              <a:t>należało prowadzenie działalności </a:t>
            </a:r>
            <a:r>
              <a:rPr lang="pl-PL" sz="2800" b="1" dirty="0" smtClean="0">
                <a:solidFill>
                  <a:srgbClr val="000000"/>
                </a:solidFill>
              </a:rPr>
              <a:t>naukowej</a:t>
            </a:r>
          </a:p>
          <a:p>
            <a:pPr marL="447675" indent="0">
              <a:buNone/>
              <a:tabLst>
                <a:tab pos="87313" algn="l"/>
              </a:tabLst>
            </a:pPr>
            <a:r>
              <a:rPr lang="pl-PL" sz="2800" dirty="0" smtClean="0">
                <a:solidFill>
                  <a:srgbClr val="000000"/>
                </a:solidFill>
              </a:rPr>
              <a:t>– </a:t>
            </a:r>
            <a:r>
              <a:rPr lang="pl-PL" sz="2800" b="1" dirty="0">
                <a:solidFill>
                  <a:srgbClr val="000000"/>
                </a:solidFill>
              </a:rPr>
              <a:t>na podstawie umowy o pracę, w </a:t>
            </a:r>
            <a:r>
              <a:rPr lang="pl-PL" sz="2800" b="1" dirty="0" smtClean="0">
                <a:solidFill>
                  <a:srgbClr val="000000"/>
                </a:solidFill>
              </a:rPr>
              <a:t>sposób </a:t>
            </a:r>
            <a:r>
              <a:rPr lang="pl-PL" sz="2800" b="1" dirty="0">
                <a:solidFill>
                  <a:srgbClr val="000000"/>
                </a:solidFill>
              </a:rPr>
              <a:t>ciągły przez co najmniej 12 miesięcy</a:t>
            </a:r>
            <a:r>
              <a:rPr lang="pl-PL" sz="2800" dirty="0">
                <a:solidFill>
                  <a:srgbClr val="000000"/>
                </a:solidFill>
              </a:rPr>
              <a:t>.</a:t>
            </a:r>
            <a:endParaRPr lang="pl-PL" sz="2800" b="1" dirty="0">
              <a:solidFill>
                <a:srgbClr val="000000"/>
              </a:solidFill>
            </a:endParaRPr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417600" y="597600"/>
            <a:ext cx="11521280" cy="987351"/>
          </a:xfrm>
          <a:prstGeom prst="rect">
            <a:avLst/>
          </a:prstGeom>
        </p:spPr>
        <p:txBody>
          <a:bodyPr/>
          <a:lstStyle>
            <a:lvl1pPr algn="ctr" defTabSz="1219170" rtl="0" eaLnBrk="1" latinLnBrk="0" hangingPunct="1">
              <a:lnSpc>
                <a:spcPct val="86000"/>
              </a:lnSpc>
              <a:spcBef>
                <a:spcPct val="0"/>
              </a:spcBef>
              <a:buNone/>
              <a:defRPr sz="2800" kern="800" spc="-53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sz="3600" b="1" dirty="0" smtClean="0">
                <a:solidFill>
                  <a:srgbClr val="000000"/>
                </a:solidFill>
                <a:latin typeface="+mn-lt"/>
              </a:rPr>
              <a:t>Zaliczenie osiągnięć</a:t>
            </a:r>
          </a:p>
        </p:txBody>
      </p:sp>
    </p:spTree>
    <p:extLst>
      <p:ext uri="{BB962C8B-B14F-4D97-AF65-F5344CB8AC3E}">
        <p14:creationId xmlns:p14="http://schemas.microsoft.com/office/powerpoint/2010/main" val="1828414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/>
      <p:bldP spid="70" grpId="0"/>
      <p:bldP spid="71" grpId="0"/>
      <p:bldP spid="73" grpId="0"/>
      <p:bldP spid="74" grpId="0"/>
      <p:bldP spid="81" grpId="0" animBg="1"/>
      <p:bldP spid="97" grpId="0" animBg="1"/>
      <p:bldP spid="98" grpId="0" animBg="1"/>
      <p:bldP spid="99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TextBox 21"/>
          <p:cNvSpPr txBox="1"/>
          <p:nvPr/>
        </p:nvSpPr>
        <p:spPr>
          <a:xfrm>
            <a:off x="1764234" y="1766868"/>
            <a:ext cx="5725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FFFFF"/>
                </a:solidFill>
              </a:rPr>
              <a:t>01</a:t>
            </a:r>
          </a:p>
        </p:txBody>
      </p:sp>
      <p:sp>
        <p:nvSpPr>
          <p:cNvPr id="70" name="TextBox 22"/>
          <p:cNvSpPr txBox="1"/>
          <p:nvPr/>
        </p:nvSpPr>
        <p:spPr>
          <a:xfrm>
            <a:off x="4160114" y="1766868"/>
            <a:ext cx="5725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FFFFF"/>
                </a:solidFill>
              </a:rPr>
              <a:t>02</a:t>
            </a:r>
          </a:p>
        </p:txBody>
      </p:sp>
      <p:sp>
        <p:nvSpPr>
          <p:cNvPr id="71" name="TextBox 24"/>
          <p:cNvSpPr txBox="1"/>
          <p:nvPr/>
        </p:nvSpPr>
        <p:spPr>
          <a:xfrm>
            <a:off x="6559389" y="1766868"/>
            <a:ext cx="5725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FFFFF"/>
                </a:solidFill>
              </a:rPr>
              <a:t>03</a:t>
            </a:r>
          </a:p>
        </p:txBody>
      </p:sp>
      <p:sp>
        <p:nvSpPr>
          <p:cNvPr id="73" name="TextBox 26"/>
          <p:cNvSpPr txBox="1"/>
          <p:nvPr/>
        </p:nvSpPr>
        <p:spPr>
          <a:xfrm>
            <a:off x="1034398" y="3169616"/>
            <a:ext cx="2925381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33" dirty="0">
                <a:solidFill>
                  <a:srgbClr val="FFFFFF"/>
                </a:solidFill>
              </a:rPr>
              <a:t>INFOGRAPHIC</a:t>
            </a:r>
          </a:p>
        </p:txBody>
      </p:sp>
      <p:sp>
        <p:nvSpPr>
          <p:cNvPr id="74" name="TextBox 27"/>
          <p:cNvSpPr txBox="1"/>
          <p:nvPr/>
        </p:nvSpPr>
        <p:spPr>
          <a:xfrm>
            <a:off x="3439760" y="3169616"/>
            <a:ext cx="2925381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33" dirty="0">
                <a:solidFill>
                  <a:srgbClr val="FFFFFF"/>
                </a:solidFill>
              </a:rPr>
              <a:t>INFOGRAPHIC</a:t>
            </a:r>
          </a:p>
        </p:txBody>
      </p:sp>
      <p:sp>
        <p:nvSpPr>
          <p:cNvPr id="81" name="Freeform 6"/>
          <p:cNvSpPr>
            <a:spLocks noChangeAspect="1" noEditPoints="1"/>
          </p:cNvSpPr>
          <p:nvPr/>
        </p:nvSpPr>
        <p:spPr bwMode="auto">
          <a:xfrm>
            <a:off x="9341876" y="2539001"/>
            <a:ext cx="702352" cy="588827"/>
          </a:xfrm>
          <a:custGeom>
            <a:avLst/>
            <a:gdLst>
              <a:gd name="T0" fmla="*/ 188 w 204"/>
              <a:gd name="T1" fmla="*/ 79 h 171"/>
              <a:gd name="T2" fmla="*/ 188 w 204"/>
              <a:gd name="T3" fmla="*/ 79 h 171"/>
              <a:gd name="T4" fmla="*/ 188 w 204"/>
              <a:gd name="T5" fmla="*/ 79 h 171"/>
              <a:gd name="T6" fmla="*/ 156 w 204"/>
              <a:gd name="T7" fmla="*/ 64 h 171"/>
              <a:gd name="T8" fmla="*/ 147 w 204"/>
              <a:gd name="T9" fmla="*/ 16 h 171"/>
              <a:gd name="T10" fmla="*/ 87 w 204"/>
              <a:gd name="T11" fmla="*/ 16 h 171"/>
              <a:gd name="T12" fmla="*/ 51 w 204"/>
              <a:gd name="T13" fmla="*/ 52 h 171"/>
              <a:gd name="T14" fmla="*/ 51 w 204"/>
              <a:gd name="T15" fmla="*/ 52 h 171"/>
              <a:gd name="T16" fmla="*/ 48 w 204"/>
              <a:gd name="T17" fmla="*/ 52 h 171"/>
              <a:gd name="T18" fmla="*/ 13 w 204"/>
              <a:gd name="T19" fmla="*/ 87 h 171"/>
              <a:gd name="T20" fmla="*/ 0 w 204"/>
              <a:gd name="T21" fmla="*/ 119 h 171"/>
              <a:gd name="T22" fmla="*/ 13 w 204"/>
              <a:gd name="T23" fmla="*/ 150 h 171"/>
              <a:gd name="T24" fmla="*/ 45 w 204"/>
              <a:gd name="T25" fmla="*/ 164 h 171"/>
              <a:gd name="T26" fmla="*/ 76 w 204"/>
              <a:gd name="T27" fmla="*/ 150 h 171"/>
              <a:gd name="T28" fmla="*/ 98 w 204"/>
              <a:gd name="T29" fmla="*/ 129 h 171"/>
              <a:gd name="T30" fmla="*/ 112 w 204"/>
              <a:gd name="T31" fmla="*/ 155 h 171"/>
              <a:gd name="T32" fmla="*/ 112 w 204"/>
              <a:gd name="T33" fmla="*/ 155 h 171"/>
              <a:gd name="T34" fmla="*/ 112 w 204"/>
              <a:gd name="T35" fmla="*/ 155 h 171"/>
              <a:gd name="T36" fmla="*/ 150 w 204"/>
              <a:gd name="T37" fmla="*/ 171 h 171"/>
              <a:gd name="T38" fmla="*/ 204 w 204"/>
              <a:gd name="T39" fmla="*/ 117 h 171"/>
              <a:gd name="T40" fmla="*/ 188 w 204"/>
              <a:gd name="T41" fmla="*/ 79 h 171"/>
              <a:gd name="T42" fmla="*/ 114 w 204"/>
              <a:gd name="T43" fmla="*/ 150 h 171"/>
              <a:gd name="T44" fmla="*/ 101 w 204"/>
              <a:gd name="T45" fmla="*/ 117 h 171"/>
              <a:gd name="T46" fmla="*/ 102 w 204"/>
              <a:gd name="T47" fmla="*/ 106 h 171"/>
              <a:gd name="T48" fmla="*/ 102 w 204"/>
              <a:gd name="T49" fmla="*/ 105 h 171"/>
              <a:gd name="T50" fmla="*/ 115 w 204"/>
              <a:gd name="T51" fmla="*/ 82 h 171"/>
              <a:gd name="T52" fmla="*/ 150 w 204"/>
              <a:gd name="T53" fmla="*/ 68 h 171"/>
              <a:gd name="T54" fmla="*/ 152 w 204"/>
              <a:gd name="T55" fmla="*/ 68 h 171"/>
              <a:gd name="T56" fmla="*/ 152 w 204"/>
              <a:gd name="T57" fmla="*/ 68 h 171"/>
              <a:gd name="T58" fmla="*/ 152 w 204"/>
              <a:gd name="T59" fmla="*/ 68 h 171"/>
              <a:gd name="T60" fmla="*/ 183 w 204"/>
              <a:gd name="T61" fmla="*/ 81 h 171"/>
              <a:gd name="T62" fmla="*/ 114 w 204"/>
              <a:gd name="T63" fmla="*/ 150 h 171"/>
              <a:gd name="T64" fmla="*/ 90 w 204"/>
              <a:gd name="T65" fmla="*/ 20 h 171"/>
              <a:gd name="T66" fmla="*/ 144 w 204"/>
              <a:gd name="T67" fmla="*/ 20 h 171"/>
              <a:gd name="T68" fmla="*/ 151 w 204"/>
              <a:gd name="T69" fmla="*/ 63 h 171"/>
              <a:gd name="T70" fmla="*/ 150 w 204"/>
              <a:gd name="T71" fmla="*/ 63 h 171"/>
              <a:gd name="T72" fmla="*/ 112 w 204"/>
              <a:gd name="T73" fmla="*/ 79 h 171"/>
              <a:gd name="T74" fmla="*/ 99 w 204"/>
              <a:gd name="T75" fmla="*/ 100 h 171"/>
              <a:gd name="T76" fmla="*/ 54 w 204"/>
              <a:gd name="T77" fmla="*/ 56 h 171"/>
              <a:gd name="T78" fmla="*/ 90 w 204"/>
              <a:gd name="T79" fmla="*/ 20 h 171"/>
              <a:gd name="T80" fmla="*/ 73 w 204"/>
              <a:gd name="T81" fmla="*/ 147 h 171"/>
              <a:gd name="T82" fmla="*/ 45 w 204"/>
              <a:gd name="T83" fmla="*/ 159 h 171"/>
              <a:gd name="T84" fmla="*/ 16 w 204"/>
              <a:gd name="T85" fmla="*/ 147 h 171"/>
              <a:gd name="T86" fmla="*/ 16 w 204"/>
              <a:gd name="T87" fmla="*/ 90 h 171"/>
              <a:gd name="T88" fmla="*/ 49 w 204"/>
              <a:gd name="T89" fmla="*/ 57 h 171"/>
              <a:gd name="T90" fmla="*/ 98 w 204"/>
              <a:gd name="T91" fmla="*/ 106 h 171"/>
              <a:gd name="T92" fmla="*/ 96 w 204"/>
              <a:gd name="T93" fmla="*/ 117 h 171"/>
              <a:gd name="T94" fmla="*/ 97 w 204"/>
              <a:gd name="T95" fmla="*/ 124 h 171"/>
              <a:gd name="T96" fmla="*/ 73 w 204"/>
              <a:gd name="T97" fmla="*/ 147 h 171"/>
              <a:gd name="T98" fmla="*/ 150 w 204"/>
              <a:gd name="T99" fmla="*/ 166 h 171"/>
              <a:gd name="T100" fmla="*/ 117 w 204"/>
              <a:gd name="T101" fmla="*/ 153 h 171"/>
              <a:gd name="T102" fmla="*/ 186 w 204"/>
              <a:gd name="T103" fmla="*/ 84 h 171"/>
              <a:gd name="T104" fmla="*/ 199 w 204"/>
              <a:gd name="T105" fmla="*/ 117 h 171"/>
              <a:gd name="T106" fmla="*/ 150 w 204"/>
              <a:gd name="T107" fmla="*/ 166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04" h="171">
                <a:moveTo>
                  <a:pt x="188" y="79"/>
                </a:moveTo>
                <a:cubicBezTo>
                  <a:pt x="188" y="79"/>
                  <a:pt x="188" y="79"/>
                  <a:pt x="188" y="79"/>
                </a:cubicBezTo>
                <a:cubicBezTo>
                  <a:pt x="188" y="79"/>
                  <a:pt x="188" y="79"/>
                  <a:pt x="188" y="79"/>
                </a:cubicBezTo>
                <a:cubicBezTo>
                  <a:pt x="179" y="71"/>
                  <a:pt x="168" y="65"/>
                  <a:pt x="156" y="64"/>
                </a:cubicBezTo>
                <a:cubicBezTo>
                  <a:pt x="163" y="48"/>
                  <a:pt x="159" y="29"/>
                  <a:pt x="147" y="16"/>
                </a:cubicBezTo>
                <a:cubicBezTo>
                  <a:pt x="130" y="0"/>
                  <a:pt x="103" y="0"/>
                  <a:pt x="87" y="16"/>
                </a:cubicBezTo>
                <a:cubicBezTo>
                  <a:pt x="51" y="52"/>
                  <a:pt x="51" y="52"/>
                  <a:pt x="51" y="52"/>
                </a:cubicBezTo>
                <a:cubicBezTo>
                  <a:pt x="51" y="52"/>
                  <a:pt x="51" y="52"/>
                  <a:pt x="51" y="52"/>
                </a:cubicBezTo>
                <a:cubicBezTo>
                  <a:pt x="50" y="51"/>
                  <a:pt x="48" y="51"/>
                  <a:pt x="48" y="52"/>
                </a:cubicBezTo>
                <a:cubicBezTo>
                  <a:pt x="13" y="87"/>
                  <a:pt x="13" y="87"/>
                  <a:pt x="13" y="87"/>
                </a:cubicBezTo>
                <a:cubicBezTo>
                  <a:pt x="4" y="95"/>
                  <a:pt x="0" y="107"/>
                  <a:pt x="0" y="119"/>
                </a:cubicBezTo>
                <a:cubicBezTo>
                  <a:pt x="0" y="131"/>
                  <a:pt x="4" y="142"/>
                  <a:pt x="13" y="150"/>
                </a:cubicBezTo>
                <a:cubicBezTo>
                  <a:pt x="21" y="159"/>
                  <a:pt x="33" y="164"/>
                  <a:pt x="45" y="164"/>
                </a:cubicBezTo>
                <a:cubicBezTo>
                  <a:pt x="57" y="164"/>
                  <a:pt x="68" y="159"/>
                  <a:pt x="76" y="150"/>
                </a:cubicBezTo>
                <a:cubicBezTo>
                  <a:pt x="98" y="129"/>
                  <a:pt x="98" y="129"/>
                  <a:pt x="98" y="129"/>
                </a:cubicBezTo>
                <a:cubicBezTo>
                  <a:pt x="100" y="139"/>
                  <a:pt x="105" y="148"/>
                  <a:pt x="112" y="155"/>
                </a:cubicBezTo>
                <a:cubicBezTo>
                  <a:pt x="112" y="155"/>
                  <a:pt x="112" y="155"/>
                  <a:pt x="112" y="155"/>
                </a:cubicBezTo>
                <a:cubicBezTo>
                  <a:pt x="112" y="155"/>
                  <a:pt x="112" y="155"/>
                  <a:pt x="112" y="155"/>
                </a:cubicBezTo>
                <a:cubicBezTo>
                  <a:pt x="122" y="165"/>
                  <a:pt x="135" y="171"/>
                  <a:pt x="150" y="171"/>
                </a:cubicBezTo>
                <a:cubicBezTo>
                  <a:pt x="180" y="171"/>
                  <a:pt x="204" y="147"/>
                  <a:pt x="204" y="117"/>
                </a:cubicBezTo>
                <a:cubicBezTo>
                  <a:pt x="204" y="102"/>
                  <a:pt x="198" y="89"/>
                  <a:pt x="188" y="79"/>
                </a:cubicBezTo>
                <a:close/>
                <a:moveTo>
                  <a:pt x="114" y="150"/>
                </a:moveTo>
                <a:cubicBezTo>
                  <a:pt x="106" y="141"/>
                  <a:pt x="101" y="130"/>
                  <a:pt x="101" y="117"/>
                </a:cubicBezTo>
                <a:cubicBezTo>
                  <a:pt x="101" y="113"/>
                  <a:pt x="101" y="109"/>
                  <a:pt x="102" y="106"/>
                </a:cubicBezTo>
                <a:cubicBezTo>
                  <a:pt x="102" y="105"/>
                  <a:pt x="102" y="105"/>
                  <a:pt x="102" y="105"/>
                </a:cubicBezTo>
                <a:cubicBezTo>
                  <a:pt x="105" y="97"/>
                  <a:pt x="109" y="89"/>
                  <a:pt x="115" y="82"/>
                </a:cubicBezTo>
                <a:cubicBezTo>
                  <a:pt x="125" y="73"/>
                  <a:pt x="137" y="68"/>
                  <a:pt x="150" y="68"/>
                </a:cubicBezTo>
                <a:cubicBezTo>
                  <a:pt x="151" y="68"/>
                  <a:pt x="151" y="68"/>
                  <a:pt x="152" y="68"/>
                </a:cubicBezTo>
                <a:cubicBezTo>
                  <a:pt x="152" y="68"/>
                  <a:pt x="152" y="68"/>
                  <a:pt x="152" y="68"/>
                </a:cubicBezTo>
                <a:cubicBezTo>
                  <a:pt x="152" y="68"/>
                  <a:pt x="152" y="68"/>
                  <a:pt x="152" y="68"/>
                </a:cubicBezTo>
                <a:cubicBezTo>
                  <a:pt x="164" y="69"/>
                  <a:pt x="175" y="73"/>
                  <a:pt x="183" y="81"/>
                </a:cubicBezTo>
                <a:lnTo>
                  <a:pt x="114" y="150"/>
                </a:lnTo>
                <a:close/>
                <a:moveTo>
                  <a:pt x="90" y="20"/>
                </a:moveTo>
                <a:cubicBezTo>
                  <a:pt x="105" y="5"/>
                  <a:pt x="129" y="5"/>
                  <a:pt x="144" y="20"/>
                </a:cubicBezTo>
                <a:cubicBezTo>
                  <a:pt x="155" y="31"/>
                  <a:pt x="158" y="49"/>
                  <a:pt x="151" y="63"/>
                </a:cubicBezTo>
                <a:cubicBezTo>
                  <a:pt x="150" y="63"/>
                  <a:pt x="150" y="63"/>
                  <a:pt x="150" y="63"/>
                </a:cubicBezTo>
                <a:cubicBezTo>
                  <a:pt x="136" y="63"/>
                  <a:pt x="122" y="69"/>
                  <a:pt x="112" y="79"/>
                </a:cubicBezTo>
                <a:cubicBezTo>
                  <a:pt x="106" y="85"/>
                  <a:pt x="102" y="92"/>
                  <a:pt x="99" y="100"/>
                </a:cubicBezTo>
                <a:cubicBezTo>
                  <a:pt x="54" y="56"/>
                  <a:pt x="54" y="56"/>
                  <a:pt x="54" y="56"/>
                </a:cubicBezTo>
                <a:lnTo>
                  <a:pt x="90" y="20"/>
                </a:lnTo>
                <a:close/>
                <a:moveTo>
                  <a:pt x="73" y="147"/>
                </a:moveTo>
                <a:cubicBezTo>
                  <a:pt x="66" y="155"/>
                  <a:pt x="55" y="159"/>
                  <a:pt x="45" y="159"/>
                </a:cubicBezTo>
                <a:cubicBezTo>
                  <a:pt x="34" y="159"/>
                  <a:pt x="24" y="155"/>
                  <a:pt x="16" y="147"/>
                </a:cubicBezTo>
                <a:cubicBezTo>
                  <a:pt x="1" y="131"/>
                  <a:pt x="1" y="106"/>
                  <a:pt x="16" y="90"/>
                </a:cubicBezTo>
                <a:cubicBezTo>
                  <a:pt x="49" y="57"/>
                  <a:pt x="49" y="57"/>
                  <a:pt x="49" y="57"/>
                </a:cubicBezTo>
                <a:cubicBezTo>
                  <a:pt x="98" y="106"/>
                  <a:pt x="98" y="106"/>
                  <a:pt x="98" y="106"/>
                </a:cubicBezTo>
                <a:cubicBezTo>
                  <a:pt x="97" y="109"/>
                  <a:pt x="96" y="113"/>
                  <a:pt x="96" y="117"/>
                </a:cubicBezTo>
                <a:cubicBezTo>
                  <a:pt x="96" y="119"/>
                  <a:pt x="96" y="121"/>
                  <a:pt x="97" y="124"/>
                </a:cubicBezTo>
                <a:lnTo>
                  <a:pt x="73" y="147"/>
                </a:lnTo>
                <a:close/>
                <a:moveTo>
                  <a:pt x="150" y="166"/>
                </a:moveTo>
                <a:cubicBezTo>
                  <a:pt x="137" y="166"/>
                  <a:pt x="126" y="161"/>
                  <a:pt x="117" y="153"/>
                </a:cubicBezTo>
                <a:cubicBezTo>
                  <a:pt x="186" y="84"/>
                  <a:pt x="186" y="84"/>
                  <a:pt x="186" y="84"/>
                </a:cubicBezTo>
                <a:cubicBezTo>
                  <a:pt x="194" y="93"/>
                  <a:pt x="199" y="104"/>
                  <a:pt x="199" y="117"/>
                </a:cubicBezTo>
                <a:cubicBezTo>
                  <a:pt x="199" y="144"/>
                  <a:pt x="177" y="166"/>
                  <a:pt x="150" y="16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3200">
              <a:solidFill>
                <a:srgbClr val="FFFFFF"/>
              </a:solidFill>
            </a:endParaRPr>
          </a:p>
        </p:txBody>
      </p:sp>
      <p:grpSp>
        <p:nvGrpSpPr>
          <p:cNvPr id="82" name="Group 61"/>
          <p:cNvGrpSpPr>
            <a:grpSpLocks noChangeAspect="1"/>
          </p:cNvGrpSpPr>
          <p:nvPr/>
        </p:nvGrpSpPr>
        <p:grpSpPr>
          <a:xfrm>
            <a:off x="2177371" y="2440672"/>
            <a:ext cx="639435" cy="679099"/>
            <a:chOff x="476250" y="5167313"/>
            <a:chExt cx="1484313" cy="1576387"/>
          </a:xfrm>
        </p:grpSpPr>
        <p:sp>
          <p:nvSpPr>
            <p:cNvPr id="83" name="Freeform 13"/>
            <p:cNvSpPr>
              <a:spLocks noEditPoints="1"/>
            </p:cNvSpPr>
            <p:nvPr/>
          </p:nvSpPr>
          <p:spPr bwMode="auto">
            <a:xfrm>
              <a:off x="476250" y="5167313"/>
              <a:ext cx="1484313" cy="1576387"/>
            </a:xfrm>
            <a:custGeom>
              <a:avLst/>
              <a:gdLst>
                <a:gd name="T0" fmla="*/ 177 w 185"/>
                <a:gd name="T1" fmla="*/ 153 h 196"/>
                <a:gd name="T2" fmla="*/ 123 w 185"/>
                <a:gd name="T3" fmla="*/ 42 h 196"/>
                <a:gd name="T4" fmla="*/ 123 w 185"/>
                <a:gd name="T5" fmla="*/ 23 h 196"/>
                <a:gd name="T6" fmla="*/ 130 w 185"/>
                <a:gd name="T7" fmla="*/ 23 h 196"/>
                <a:gd name="T8" fmla="*/ 133 w 185"/>
                <a:gd name="T9" fmla="*/ 21 h 196"/>
                <a:gd name="T10" fmla="*/ 133 w 185"/>
                <a:gd name="T11" fmla="*/ 2 h 196"/>
                <a:gd name="T12" fmla="*/ 130 w 185"/>
                <a:gd name="T13" fmla="*/ 0 h 196"/>
                <a:gd name="T14" fmla="*/ 53 w 185"/>
                <a:gd name="T15" fmla="*/ 0 h 196"/>
                <a:gd name="T16" fmla="*/ 51 w 185"/>
                <a:gd name="T17" fmla="*/ 2 h 196"/>
                <a:gd name="T18" fmla="*/ 51 w 185"/>
                <a:gd name="T19" fmla="*/ 21 h 196"/>
                <a:gd name="T20" fmla="*/ 53 w 185"/>
                <a:gd name="T21" fmla="*/ 23 h 196"/>
                <a:gd name="T22" fmla="*/ 62 w 185"/>
                <a:gd name="T23" fmla="*/ 23 h 196"/>
                <a:gd name="T24" fmla="*/ 62 w 185"/>
                <a:gd name="T25" fmla="*/ 42 h 196"/>
                <a:gd name="T26" fmla="*/ 8 w 185"/>
                <a:gd name="T27" fmla="*/ 153 h 196"/>
                <a:gd name="T28" fmla="*/ 5 w 185"/>
                <a:gd name="T29" fmla="*/ 188 h 196"/>
                <a:gd name="T30" fmla="*/ 24 w 185"/>
                <a:gd name="T31" fmla="*/ 196 h 196"/>
                <a:gd name="T32" fmla="*/ 162 w 185"/>
                <a:gd name="T33" fmla="*/ 196 h 196"/>
                <a:gd name="T34" fmla="*/ 180 w 185"/>
                <a:gd name="T35" fmla="*/ 188 h 196"/>
                <a:gd name="T36" fmla="*/ 177 w 185"/>
                <a:gd name="T37" fmla="*/ 153 h 196"/>
                <a:gd name="T38" fmla="*/ 55 w 185"/>
                <a:gd name="T39" fmla="*/ 4 h 196"/>
                <a:gd name="T40" fmla="*/ 128 w 185"/>
                <a:gd name="T41" fmla="*/ 4 h 196"/>
                <a:gd name="T42" fmla="*/ 128 w 185"/>
                <a:gd name="T43" fmla="*/ 18 h 196"/>
                <a:gd name="T44" fmla="*/ 121 w 185"/>
                <a:gd name="T45" fmla="*/ 18 h 196"/>
                <a:gd name="T46" fmla="*/ 65 w 185"/>
                <a:gd name="T47" fmla="*/ 18 h 196"/>
                <a:gd name="T48" fmla="*/ 55 w 185"/>
                <a:gd name="T49" fmla="*/ 18 h 196"/>
                <a:gd name="T50" fmla="*/ 55 w 185"/>
                <a:gd name="T51" fmla="*/ 4 h 196"/>
                <a:gd name="T52" fmla="*/ 176 w 185"/>
                <a:gd name="T53" fmla="*/ 185 h 196"/>
                <a:gd name="T54" fmla="*/ 162 w 185"/>
                <a:gd name="T55" fmla="*/ 191 h 196"/>
                <a:gd name="T56" fmla="*/ 24 w 185"/>
                <a:gd name="T57" fmla="*/ 191 h 196"/>
                <a:gd name="T58" fmla="*/ 9 w 185"/>
                <a:gd name="T59" fmla="*/ 185 h 196"/>
                <a:gd name="T60" fmla="*/ 13 w 185"/>
                <a:gd name="T61" fmla="*/ 155 h 196"/>
                <a:gd name="T62" fmla="*/ 67 w 185"/>
                <a:gd name="T63" fmla="*/ 44 h 196"/>
                <a:gd name="T64" fmla="*/ 67 w 185"/>
                <a:gd name="T65" fmla="*/ 43 h 196"/>
                <a:gd name="T66" fmla="*/ 67 w 185"/>
                <a:gd name="T67" fmla="*/ 23 h 196"/>
                <a:gd name="T68" fmla="*/ 118 w 185"/>
                <a:gd name="T69" fmla="*/ 23 h 196"/>
                <a:gd name="T70" fmla="*/ 118 w 185"/>
                <a:gd name="T71" fmla="*/ 43 h 196"/>
                <a:gd name="T72" fmla="*/ 119 w 185"/>
                <a:gd name="T73" fmla="*/ 44 h 196"/>
                <a:gd name="T74" fmla="*/ 173 w 185"/>
                <a:gd name="T75" fmla="*/ 155 h 196"/>
                <a:gd name="T76" fmla="*/ 176 w 185"/>
                <a:gd name="T77" fmla="*/ 185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85" h="196">
                  <a:moveTo>
                    <a:pt x="177" y="153"/>
                  </a:moveTo>
                  <a:cubicBezTo>
                    <a:pt x="123" y="42"/>
                    <a:pt x="123" y="42"/>
                    <a:pt x="123" y="42"/>
                  </a:cubicBezTo>
                  <a:cubicBezTo>
                    <a:pt x="123" y="23"/>
                    <a:pt x="123" y="23"/>
                    <a:pt x="123" y="23"/>
                  </a:cubicBezTo>
                  <a:cubicBezTo>
                    <a:pt x="130" y="23"/>
                    <a:pt x="130" y="23"/>
                    <a:pt x="130" y="23"/>
                  </a:cubicBezTo>
                  <a:cubicBezTo>
                    <a:pt x="132" y="23"/>
                    <a:pt x="133" y="22"/>
                    <a:pt x="133" y="21"/>
                  </a:cubicBezTo>
                  <a:cubicBezTo>
                    <a:pt x="133" y="2"/>
                    <a:pt x="133" y="2"/>
                    <a:pt x="133" y="2"/>
                  </a:cubicBezTo>
                  <a:cubicBezTo>
                    <a:pt x="133" y="1"/>
                    <a:pt x="132" y="0"/>
                    <a:pt x="130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2" y="0"/>
                    <a:pt x="51" y="1"/>
                    <a:pt x="51" y="2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1" y="22"/>
                    <a:pt x="52" y="23"/>
                    <a:pt x="53" y="23"/>
                  </a:cubicBezTo>
                  <a:cubicBezTo>
                    <a:pt x="62" y="23"/>
                    <a:pt x="62" y="23"/>
                    <a:pt x="62" y="23"/>
                  </a:cubicBezTo>
                  <a:cubicBezTo>
                    <a:pt x="62" y="42"/>
                    <a:pt x="62" y="42"/>
                    <a:pt x="62" y="42"/>
                  </a:cubicBezTo>
                  <a:cubicBezTo>
                    <a:pt x="8" y="153"/>
                    <a:pt x="8" y="153"/>
                    <a:pt x="8" y="153"/>
                  </a:cubicBezTo>
                  <a:cubicBezTo>
                    <a:pt x="1" y="169"/>
                    <a:pt x="0" y="181"/>
                    <a:pt x="5" y="188"/>
                  </a:cubicBezTo>
                  <a:cubicBezTo>
                    <a:pt x="9" y="193"/>
                    <a:pt x="15" y="196"/>
                    <a:pt x="24" y="196"/>
                  </a:cubicBezTo>
                  <a:cubicBezTo>
                    <a:pt x="162" y="196"/>
                    <a:pt x="162" y="196"/>
                    <a:pt x="162" y="196"/>
                  </a:cubicBezTo>
                  <a:cubicBezTo>
                    <a:pt x="171" y="196"/>
                    <a:pt x="177" y="193"/>
                    <a:pt x="180" y="188"/>
                  </a:cubicBezTo>
                  <a:cubicBezTo>
                    <a:pt x="185" y="181"/>
                    <a:pt x="184" y="169"/>
                    <a:pt x="177" y="153"/>
                  </a:cubicBezTo>
                  <a:close/>
                  <a:moveTo>
                    <a:pt x="55" y="4"/>
                  </a:moveTo>
                  <a:cubicBezTo>
                    <a:pt x="128" y="4"/>
                    <a:pt x="128" y="4"/>
                    <a:pt x="128" y="4"/>
                  </a:cubicBezTo>
                  <a:cubicBezTo>
                    <a:pt x="128" y="18"/>
                    <a:pt x="128" y="18"/>
                    <a:pt x="128" y="18"/>
                  </a:cubicBezTo>
                  <a:cubicBezTo>
                    <a:pt x="121" y="18"/>
                    <a:pt x="121" y="18"/>
                    <a:pt x="121" y="18"/>
                  </a:cubicBezTo>
                  <a:cubicBezTo>
                    <a:pt x="65" y="18"/>
                    <a:pt x="65" y="18"/>
                    <a:pt x="65" y="18"/>
                  </a:cubicBezTo>
                  <a:cubicBezTo>
                    <a:pt x="55" y="18"/>
                    <a:pt x="55" y="18"/>
                    <a:pt x="55" y="18"/>
                  </a:cubicBezTo>
                  <a:lnTo>
                    <a:pt x="55" y="4"/>
                  </a:lnTo>
                  <a:close/>
                  <a:moveTo>
                    <a:pt x="176" y="185"/>
                  </a:moveTo>
                  <a:cubicBezTo>
                    <a:pt x="174" y="189"/>
                    <a:pt x="169" y="191"/>
                    <a:pt x="162" y="191"/>
                  </a:cubicBezTo>
                  <a:cubicBezTo>
                    <a:pt x="24" y="191"/>
                    <a:pt x="24" y="191"/>
                    <a:pt x="24" y="191"/>
                  </a:cubicBezTo>
                  <a:cubicBezTo>
                    <a:pt x="16" y="191"/>
                    <a:pt x="12" y="189"/>
                    <a:pt x="9" y="185"/>
                  </a:cubicBezTo>
                  <a:cubicBezTo>
                    <a:pt x="5" y="180"/>
                    <a:pt x="7" y="169"/>
                    <a:pt x="13" y="155"/>
                  </a:cubicBezTo>
                  <a:cubicBezTo>
                    <a:pt x="67" y="44"/>
                    <a:pt x="67" y="44"/>
                    <a:pt x="67" y="44"/>
                  </a:cubicBezTo>
                  <a:cubicBezTo>
                    <a:pt x="67" y="44"/>
                    <a:pt x="67" y="43"/>
                    <a:pt x="67" y="43"/>
                  </a:cubicBezTo>
                  <a:cubicBezTo>
                    <a:pt x="67" y="23"/>
                    <a:pt x="67" y="23"/>
                    <a:pt x="67" y="23"/>
                  </a:cubicBezTo>
                  <a:cubicBezTo>
                    <a:pt x="118" y="23"/>
                    <a:pt x="118" y="23"/>
                    <a:pt x="118" y="23"/>
                  </a:cubicBezTo>
                  <a:cubicBezTo>
                    <a:pt x="118" y="43"/>
                    <a:pt x="118" y="43"/>
                    <a:pt x="118" y="43"/>
                  </a:cubicBezTo>
                  <a:cubicBezTo>
                    <a:pt x="118" y="43"/>
                    <a:pt x="118" y="44"/>
                    <a:pt x="119" y="44"/>
                  </a:cubicBezTo>
                  <a:cubicBezTo>
                    <a:pt x="173" y="155"/>
                    <a:pt x="173" y="155"/>
                    <a:pt x="173" y="155"/>
                  </a:cubicBezTo>
                  <a:cubicBezTo>
                    <a:pt x="179" y="169"/>
                    <a:pt x="180" y="180"/>
                    <a:pt x="176" y="18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solidFill>
                  <a:srgbClr val="FFFFFF"/>
                </a:solidFill>
              </a:endParaRPr>
            </a:p>
          </p:txBody>
        </p:sp>
        <p:sp>
          <p:nvSpPr>
            <p:cNvPr id="84" name="Freeform 14"/>
            <p:cNvSpPr>
              <a:spLocks noEditPoints="1"/>
            </p:cNvSpPr>
            <p:nvPr/>
          </p:nvSpPr>
          <p:spPr bwMode="auto">
            <a:xfrm>
              <a:off x="812800" y="5770563"/>
              <a:ext cx="811213" cy="812800"/>
            </a:xfrm>
            <a:custGeom>
              <a:avLst/>
              <a:gdLst>
                <a:gd name="T0" fmla="*/ 99 w 101"/>
                <a:gd name="T1" fmla="*/ 35 h 101"/>
                <a:gd name="T2" fmla="*/ 99 w 101"/>
                <a:gd name="T3" fmla="*/ 35 h 101"/>
                <a:gd name="T4" fmla="*/ 99 w 101"/>
                <a:gd name="T5" fmla="*/ 35 h 101"/>
                <a:gd name="T6" fmla="*/ 99 w 101"/>
                <a:gd name="T7" fmla="*/ 35 h 101"/>
                <a:gd name="T8" fmla="*/ 98 w 101"/>
                <a:gd name="T9" fmla="*/ 35 h 101"/>
                <a:gd name="T10" fmla="*/ 98 w 101"/>
                <a:gd name="T11" fmla="*/ 35 h 101"/>
                <a:gd name="T12" fmla="*/ 98 w 101"/>
                <a:gd name="T13" fmla="*/ 34 h 101"/>
                <a:gd name="T14" fmla="*/ 98 w 101"/>
                <a:gd name="T15" fmla="*/ 34 h 101"/>
                <a:gd name="T16" fmla="*/ 98 w 101"/>
                <a:gd name="T17" fmla="*/ 34 h 101"/>
                <a:gd name="T18" fmla="*/ 98 w 101"/>
                <a:gd name="T19" fmla="*/ 34 h 101"/>
                <a:gd name="T20" fmla="*/ 97 w 101"/>
                <a:gd name="T21" fmla="*/ 34 h 101"/>
                <a:gd name="T22" fmla="*/ 97 w 101"/>
                <a:gd name="T23" fmla="*/ 34 h 101"/>
                <a:gd name="T24" fmla="*/ 96 w 101"/>
                <a:gd name="T25" fmla="*/ 34 h 101"/>
                <a:gd name="T26" fmla="*/ 74 w 101"/>
                <a:gd name="T27" fmla="*/ 40 h 101"/>
                <a:gd name="T28" fmla="*/ 51 w 101"/>
                <a:gd name="T29" fmla="*/ 0 h 101"/>
                <a:gd name="T30" fmla="*/ 26 w 101"/>
                <a:gd name="T31" fmla="*/ 39 h 101"/>
                <a:gd name="T32" fmla="*/ 6 w 101"/>
                <a:gd name="T33" fmla="*/ 34 h 101"/>
                <a:gd name="T34" fmla="*/ 6 w 101"/>
                <a:gd name="T35" fmla="*/ 33 h 101"/>
                <a:gd name="T36" fmla="*/ 3 w 101"/>
                <a:gd name="T37" fmla="*/ 35 h 101"/>
                <a:gd name="T38" fmla="*/ 3 w 101"/>
                <a:gd name="T39" fmla="*/ 35 h 101"/>
                <a:gd name="T40" fmla="*/ 3 w 101"/>
                <a:gd name="T41" fmla="*/ 35 h 101"/>
                <a:gd name="T42" fmla="*/ 0 w 101"/>
                <a:gd name="T43" fmla="*/ 50 h 101"/>
                <a:gd name="T44" fmla="*/ 51 w 101"/>
                <a:gd name="T45" fmla="*/ 101 h 101"/>
                <a:gd name="T46" fmla="*/ 101 w 101"/>
                <a:gd name="T47" fmla="*/ 50 h 101"/>
                <a:gd name="T48" fmla="*/ 99 w 101"/>
                <a:gd name="T49" fmla="*/ 35 h 101"/>
                <a:gd name="T50" fmla="*/ 99 w 101"/>
                <a:gd name="T51" fmla="*/ 35 h 101"/>
                <a:gd name="T52" fmla="*/ 51 w 101"/>
                <a:gd name="T53" fmla="*/ 5 h 101"/>
                <a:gd name="T54" fmla="*/ 70 w 101"/>
                <a:gd name="T55" fmla="*/ 42 h 101"/>
                <a:gd name="T56" fmla="*/ 52 w 101"/>
                <a:gd name="T57" fmla="*/ 60 h 101"/>
                <a:gd name="T58" fmla="*/ 31 w 101"/>
                <a:gd name="T59" fmla="*/ 41 h 101"/>
                <a:gd name="T60" fmla="*/ 51 w 101"/>
                <a:gd name="T61" fmla="*/ 5 h 101"/>
                <a:gd name="T62" fmla="*/ 5 w 101"/>
                <a:gd name="T63" fmla="*/ 50 h 101"/>
                <a:gd name="T64" fmla="*/ 7 w 101"/>
                <a:gd name="T65" fmla="*/ 38 h 101"/>
                <a:gd name="T66" fmla="*/ 49 w 101"/>
                <a:gd name="T67" fmla="*/ 64 h 101"/>
                <a:gd name="T68" fmla="*/ 41 w 101"/>
                <a:gd name="T69" fmla="*/ 93 h 101"/>
                <a:gd name="T70" fmla="*/ 41 w 101"/>
                <a:gd name="T71" fmla="*/ 95 h 101"/>
                <a:gd name="T72" fmla="*/ 5 w 101"/>
                <a:gd name="T73" fmla="*/ 50 h 101"/>
                <a:gd name="T74" fmla="*/ 51 w 101"/>
                <a:gd name="T75" fmla="*/ 96 h 101"/>
                <a:gd name="T76" fmla="*/ 46 w 101"/>
                <a:gd name="T77" fmla="*/ 96 h 101"/>
                <a:gd name="T78" fmla="*/ 46 w 101"/>
                <a:gd name="T79" fmla="*/ 93 h 101"/>
                <a:gd name="T80" fmla="*/ 95 w 101"/>
                <a:gd name="T81" fmla="*/ 39 h 101"/>
                <a:gd name="T82" fmla="*/ 96 w 101"/>
                <a:gd name="T83" fmla="*/ 50 h 101"/>
                <a:gd name="T84" fmla="*/ 51 w 101"/>
                <a:gd name="T85" fmla="*/ 9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1" h="101">
                  <a:moveTo>
                    <a:pt x="99" y="35"/>
                  </a:move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8" y="35"/>
                    <a:pt x="98" y="35"/>
                    <a:pt x="98" y="35"/>
                  </a:cubicBezTo>
                  <a:cubicBezTo>
                    <a:pt x="98" y="35"/>
                    <a:pt x="98" y="35"/>
                    <a:pt x="98" y="35"/>
                  </a:cubicBezTo>
                  <a:cubicBezTo>
                    <a:pt x="98" y="34"/>
                    <a:pt x="98" y="34"/>
                    <a:pt x="98" y="34"/>
                  </a:cubicBezTo>
                  <a:cubicBezTo>
                    <a:pt x="98" y="34"/>
                    <a:pt x="98" y="34"/>
                    <a:pt x="98" y="34"/>
                  </a:cubicBezTo>
                  <a:cubicBezTo>
                    <a:pt x="98" y="34"/>
                    <a:pt x="98" y="34"/>
                    <a:pt x="98" y="34"/>
                  </a:cubicBezTo>
                  <a:cubicBezTo>
                    <a:pt x="98" y="34"/>
                    <a:pt x="98" y="34"/>
                    <a:pt x="98" y="34"/>
                  </a:cubicBezTo>
                  <a:cubicBezTo>
                    <a:pt x="97" y="34"/>
                    <a:pt x="97" y="34"/>
                    <a:pt x="97" y="34"/>
                  </a:cubicBezTo>
                  <a:cubicBezTo>
                    <a:pt x="97" y="34"/>
                    <a:pt x="97" y="34"/>
                    <a:pt x="97" y="34"/>
                  </a:cubicBezTo>
                  <a:cubicBezTo>
                    <a:pt x="97" y="34"/>
                    <a:pt x="96" y="34"/>
                    <a:pt x="96" y="34"/>
                  </a:cubicBezTo>
                  <a:cubicBezTo>
                    <a:pt x="88" y="34"/>
                    <a:pt x="81" y="36"/>
                    <a:pt x="74" y="40"/>
                  </a:cubicBezTo>
                  <a:cubicBezTo>
                    <a:pt x="69" y="17"/>
                    <a:pt x="56" y="0"/>
                    <a:pt x="51" y="0"/>
                  </a:cubicBezTo>
                  <a:cubicBezTo>
                    <a:pt x="46" y="0"/>
                    <a:pt x="30" y="15"/>
                    <a:pt x="26" y="39"/>
                  </a:cubicBezTo>
                  <a:cubicBezTo>
                    <a:pt x="20" y="36"/>
                    <a:pt x="13" y="34"/>
                    <a:pt x="6" y="34"/>
                  </a:cubicBezTo>
                  <a:cubicBezTo>
                    <a:pt x="6" y="33"/>
                    <a:pt x="6" y="33"/>
                    <a:pt x="6" y="33"/>
                  </a:cubicBezTo>
                  <a:cubicBezTo>
                    <a:pt x="5" y="33"/>
                    <a:pt x="3" y="34"/>
                    <a:pt x="3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1" y="40"/>
                    <a:pt x="0" y="45"/>
                    <a:pt x="0" y="50"/>
                  </a:cubicBezTo>
                  <a:cubicBezTo>
                    <a:pt x="0" y="78"/>
                    <a:pt x="23" y="101"/>
                    <a:pt x="51" y="101"/>
                  </a:cubicBezTo>
                  <a:cubicBezTo>
                    <a:pt x="78" y="101"/>
                    <a:pt x="101" y="78"/>
                    <a:pt x="101" y="50"/>
                  </a:cubicBezTo>
                  <a:cubicBezTo>
                    <a:pt x="101" y="45"/>
                    <a:pt x="100" y="40"/>
                    <a:pt x="99" y="35"/>
                  </a:cubicBezTo>
                  <a:cubicBezTo>
                    <a:pt x="99" y="35"/>
                    <a:pt x="99" y="35"/>
                    <a:pt x="99" y="35"/>
                  </a:cubicBezTo>
                  <a:close/>
                  <a:moveTo>
                    <a:pt x="51" y="5"/>
                  </a:moveTo>
                  <a:cubicBezTo>
                    <a:pt x="53" y="6"/>
                    <a:pt x="66" y="20"/>
                    <a:pt x="70" y="42"/>
                  </a:cubicBezTo>
                  <a:cubicBezTo>
                    <a:pt x="63" y="47"/>
                    <a:pt x="57" y="53"/>
                    <a:pt x="52" y="60"/>
                  </a:cubicBezTo>
                  <a:cubicBezTo>
                    <a:pt x="46" y="52"/>
                    <a:pt x="39" y="45"/>
                    <a:pt x="31" y="41"/>
                  </a:cubicBezTo>
                  <a:cubicBezTo>
                    <a:pt x="34" y="19"/>
                    <a:pt x="48" y="5"/>
                    <a:pt x="51" y="5"/>
                  </a:cubicBezTo>
                  <a:close/>
                  <a:moveTo>
                    <a:pt x="5" y="50"/>
                  </a:moveTo>
                  <a:cubicBezTo>
                    <a:pt x="5" y="46"/>
                    <a:pt x="6" y="42"/>
                    <a:pt x="7" y="38"/>
                  </a:cubicBezTo>
                  <a:cubicBezTo>
                    <a:pt x="24" y="40"/>
                    <a:pt x="40" y="49"/>
                    <a:pt x="49" y="64"/>
                  </a:cubicBezTo>
                  <a:cubicBezTo>
                    <a:pt x="44" y="73"/>
                    <a:pt x="41" y="83"/>
                    <a:pt x="41" y="93"/>
                  </a:cubicBezTo>
                  <a:cubicBezTo>
                    <a:pt x="41" y="94"/>
                    <a:pt x="41" y="94"/>
                    <a:pt x="41" y="95"/>
                  </a:cubicBezTo>
                  <a:cubicBezTo>
                    <a:pt x="21" y="91"/>
                    <a:pt x="5" y="72"/>
                    <a:pt x="5" y="50"/>
                  </a:cubicBezTo>
                  <a:close/>
                  <a:moveTo>
                    <a:pt x="51" y="96"/>
                  </a:moveTo>
                  <a:cubicBezTo>
                    <a:pt x="49" y="96"/>
                    <a:pt x="48" y="96"/>
                    <a:pt x="46" y="96"/>
                  </a:cubicBezTo>
                  <a:cubicBezTo>
                    <a:pt x="46" y="95"/>
                    <a:pt x="46" y="94"/>
                    <a:pt x="46" y="93"/>
                  </a:cubicBezTo>
                  <a:cubicBezTo>
                    <a:pt x="46" y="65"/>
                    <a:pt x="67" y="42"/>
                    <a:pt x="95" y="39"/>
                  </a:cubicBezTo>
                  <a:cubicBezTo>
                    <a:pt x="96" y="42"/>
                    <a:pt x="96" y="46"/>
                    <a:pt x="96" y="50"/>
                  </a:cubicBezTo>
                  <a:cubicBezTo>
                    <a:pt x="96" y="75"/>
                    <a:pt x="76" y="96"/>
                    <a:pt x="51" y="9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solidFill>
                  <a:srgbClr val="FFFFFF"/>
                </a:solidFill>
              </a:endParaRPr>
            </a:p>
          </p:txBody>
        </p:sp>
      </p:grpSp>
      <p:grpSp>
        <p:nvGrpSpPr>
          <p:cNvPr id="93" name="Group 60"/>
          <p:cNvGrpSpPr>
            <a:grpSpLocks noChangeAspect="1"/>
          </p:cNvGrpSpPr>
          <p:nvPr/>
        </p:nvGrpSpPr>
        <p:grpSpPr>
          <a:xfrm>
            <a:off x="4508189" y="2433221"/>
            <a:ext cx="788523" cy="685939"/>
            <a:chOff x="3486150" y="5151438"/>
            <a:chExt cx="1830388" cy="1592262"/>
          </a:xfrm>
        </p:grpSpPr>
        <p:sp>
          <p:nvSpPr>
            <p:cNvPr id="94" name="Freeform 22"/>
            <p:cNvSpPr>
              <a:spLocks noEditPoints="1"/>
            </p:cNvSpPr>
            <p:nvPr/>
          </p:nvSpPr>
          <p:spPr bwMode="auto">
            <a:xfrm>
              <a:off x="3486150" y="5151438"/>
              <a:ext cx="1830388" cy="1592262"/>
            </a:xfrm>
            <a:custGeom>
              <a:avLst/>
              <a:gdLst>
                <a:gd name="T0" fmla="*/ 226 w 228"/>
                <a:gd name="T1" fmla="*/ 75 h 198"/>
                <a:gd name="T2" fmla="*/ 211 w 228"/>
                <a:gd name="T3" fmla="*/ 64 h 198"/>
                <a:gd name="T4" fmla="*/ 211 w 228"/>
                <a:gd name="T5" fmla="*/ 64 h 198"/>
                <a:gd name="T6" fmla="*/ 115 w 228"/>
                <a:gd name="T7" fmla="*/ 0 h 198"/>
                <a:gd name="T8" fmla="*/ 112 w 228"/>
                <a:gd name="T9" fmla="*/ 0 h 198"/>
                <a:gd name="T10" fmla="*/ 71 w 228"/>
                <a:gd name="T11" fmla="*/ 28 h 198"/>
                <a:gd name="T12" fmla="*/ 71 w 228"/>
                <a:gd name="T13" fmla="*/ 10 h 198"/>
                <a:gd name="T14" fmla="*/ 69 w 228"/>
                <a:gd name="T15" fmla="*/ 8 h 198"/>
                <a:gd name="T16" fmla="*/ 41 w 228"/>
                <a:gd name="T17" fmla="*/ 8 h 198"/>
                <a:gd name="T18" fmla="*/ 41 w 228"/>
                <a:gd name="T19" fmla="*/ 8 h 198"/>
                <a:gd name="T20" fmla="*/ 40 w 228"/>
                <a:gd name="T21" fmla="*/ 9 h 198"/>
                <a:gd name="T22" fmla="*/ 39 w 228"/>
                <a:gd name="T23" fmla="*/ 10 h 198"/>
                <a:gd name="T24" fmla="*/ 39 w 228"/>
                <a:gd name="T25" fmla="*/ 49 h 198"/>
                <a:gd name="T26" fmla="*/ 1 w 228"/>
                <a:gd name="T27" fmla="*/ 75 h 198"/>
                <a:gd name="T28" fmla="*/ 1 w 228"/>
                <a:gd name="T29" fmla="*/ 78 h 198"/>
                <a:gd name="T30" fmla="*/ 4 w 228"/>
                <a:gd name="T31" fmla="*/ 78 h 198"/>
                <a:gd name="T32" fmla="*/ 19 w 228"/>
                <a:gd name="T33" fmla="*/ 68 h 198"/>
                <a:gd name="T34" fmla="*/ 19 w 228"/>
                <a:gd name="T35" fmla="*/ 196 h 198"/>
                <a:gd name="T36" fmla="*/ 22 w 228"/>
                <a:gd name="T37" fmla="*/ 198 h 198"/>
                <a:gd name="T38" fmla="*/ 209 w 228"/>
                <a:gd name="T39" fmla="*/ 198 h 198"/>
                <a:gd name="T40" fmla="*/ 212 w 228"/>
                <a:gd name="T41" fmla="*/ 196 h 198"/>
                <a:gd name="T42" fmla="*/ 212 w 228"/>
                <a:gd name="T43" fmla="*/ 70 h 198"/>
                <a:gd name="T44" fmla="*/ 224 w 228"/>
                <a:gd name="T45" fmla="*/ 78 h 198"/>
                <a:gd name="T46" fmla="*/ 225 w 228"/>
                <a:gd name="T47" fmla="*/ 79 h 198"/>
                <a:gd name="T48" fmla="*/ 227 w 228"/>
                <a:gd name="T49" fmla="*/ 78 h 198"/>
                <a:gd name="T50" fmla="*/ 226 w 228"/>
                <a:gd name="T51" fmla="*/ 75 h 198"/>
                <a:gd name="T52" fmla="*/ 44 w 228"/>
                <a:gd name="T53" fmla="*/ 13 h 198"/>
                <a:gd name="T54" fmla="*/ 67 w 228"/>
                <a:gd name="T55" fmla="*/ 13 h 198"/>
                <a:gd name="T56" fmla="*/ 67 w 228"/>
                <a:gd name="T57" fmla="*/ 31 h 198"/>
                <a:gd name="T58" fmla="*/ 44 w 228"/>
                <a:gd name="T59" fmla="*/ 46 h 198"/>
                <a:gd name="T60" fmla="*/ 44 w 228"/>
                <a:gd name="T61" fmla="*/ 13 h 198"/>
                <a:gd name="T62" fmla="*/ 207 w 228"/>
                <a:gd name="T63" fmla="*/ 194 h 198"/>
                <a:gd name="T64" fmla="*/ 24 w 228"/>
                <a:gd name="T65" fmla="*/ 194 h 198"/>
                <a:gd name="T66" fmla="*/ 24 w 228"/>
                <a:gd name="T67" fmla="*/ 65 h 198"/>
                <a:gd name="T68" fmla="*/ 43 w 228"/>
                <a:gd name="T69" fmla="*/ 53 h 198"/>
                <a:gd name="T70" fmla="*/ 43 w 228"/>
                <a:gd name="T71" fmla="*/ 53 h 198"/>
                <a:gd name="T72" fmla="*/ 70 w 228"/>
                <a:gd name="T73" fmla="*/ 34 h 198"/>
                <a:gd name="T74" fmla="*/ 70 w 228"/>
                <a:gd name="T75" fmla="*/ 34 h 198"/>
                <a:gd name="T76" fmla="*/ 114 w 228"/>
                <a:gd name="T77" fmla="*/ 5 h 198"/>
                <a:gd name="T78" fmla="*/ 207 w 228"/>
                <a:gd name="T79" fmla="*/ 67 h 198"/>
                <a:gd name="T80" fmla="*/ 207 w 228"/>
                <a:gd name="T81" fmla="*/ 194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8" h="198">
                  <a:moveTo>
                    <a:pt x="226" y="75"/>
                  </a:moveTo>
                  <a:cubicBezTo>
                    <a:pt x="211" y="64"/>
                    <a:pt x="211" y="64"/>
                    <a:pt x="211" y="64"/>
                  </a:cubicBezTo>
                  <a:cubicBezTo>
                    <a:pt x="211" y="64"/>
                    <a:pt x="211" y="64"/>
                    <a:pt x="211" y="64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4" y="0"/>
                    <a:pt x="113" y="0"/>
                    <a:pt x="112" y="0"/>
                  </a:cubicBezTo>
                  <a:cubicBezTo>
                    <a:pt x="71" y="28"/>
                    <a:pt x="71" y="28"/>
                    <a:pt x="71" y="28"/>
                  </a:cubicBezTo>
                  <a:cubicBezTo>
                    <a:pt x="71" y="10"/>
                    <a:pt x="71" y="10"/>
                    <a:pt x="71" y="10"/>
                  </a:cubicBezTo>
                  <a:cubicBezTo>
                    <a:pt x="71" y="9"/>
                    <a:pt x="70" y="8"/>
                    <a:pt x="69" y="8"/>
                  </a:cubicBezTo>
                  <a:cubicBezTo>
                    <a:pt x="41" y="8"/>
                    <a:pt x="41" y="8"/>
                    <a:pt x="41" y="8"/>
                  </a:cubicBezTo>
                  <a:cubicBezTo>
                    <a:pt x="41" y="8"/>
                    <a:pt x="41" y="8"/>
                    <a:pt x="41" y="8"/>
                  </a:cubicBezTo>
                  <a:cubicBezTo>
                    <a:pt x="41" y="8"/>
                    <a:pt x="40" y="8"/>
                    <a:pt x="40" y="9"/>
                  </a:cubicBezTo>
                  <a:cubicBezTo>
                    <a:pt x="39" y="9"/>
                    <a:pt x="39" y="10"/>
                    <a:pt x="39" y="10"/>
                  </a:cubicBezTo>
                  <a:cubicBezTo>
                    <a:pt x="39" y="49"/>
                    <a:pt x="39" y="49"/>
                    <a:pt x="39" y="49"/>
                  </a:cubicBezTo>
                  <a:cubicBezTo>
                    <a:pt x="1" y="75"/>
                    <a:pt x="1" y="75"/>
                    <a:pt x="1" y="75"/>
                  </a:cubicBezTo>
                  <a:cubicBezTo>
                    <a:pt x="0" y="75"/>
                    <a:pt x="0" y="77"/>
                    <a:pt x="1" y="78"/>
                  </a:cubicBezTo>
                  <a:cubicBezTo>
                    <a:pt x="1" y="79"/>
                    <a:pt x="3" y="79"/>
                    <a:pt x="4" y="78"/>
                  </a:cubicBezTo>
                  <a:cubicBezTo>
                    <a:pt x="19" y="68"/>
                    <a:pt x="19" y="68"/>
                    <a:pt x="19" y="68"/>
                  </a:cubicBezTo>
                  <a:cubicBezTo>
                    <a:pt x="19" y="196"/>
                    <a:pt x="19" y="196"/>
                    <a:pt x="19" y="196"/>
                  </a:cubicBezTo>
                  <a:cubicBezTo>
                    <a:pt x="19" y="197"/>
                    <a:pt x="20" y="198"/>
                    <a:pt x="22" y="198"/>
                  </a:cubicBezTo>
                  <a:cubicBezTo>
                    <a:pt x="209" y="198"/>
                    <a:pt x="209" y="198"/>
                    <a:pt x="209" y="198"/>
                  </a:cubicBezTo>
                  <a:cubicBezTo>
                    <a:pt x="211" y="198"/>
                    <a:pt x="212" y="197"/>
                    <a:pt x="212" y="196"/>
                  </a:cubicBezTo>
                  <a:cubicBezTo>
                    <a:pt x="212" y="70"/>
                    <a:pt x="212" y="70"/>
                    <a:pt x="212" y="70"/>
                  </a:cubicBezTo>
                  <a:cubicBezTo>
                    <a:pt x="224" y="78"/>
                    <a:pt x="224" y="78"/>
                    <a:pt x="224" y="78"/>
                  </a:cubicBezTo>
                  <a:cubicBezTo>
                    <a:pt x="224" y="79"/>
                    <a:pt x="225" y="79"/>
                    <a:pt x="225" y="79"/>
                  </a:cubicBezTo>
                  <a:cubicBezTo>
                    <a:pt x="226" y="79"/>
                    <a:pt x="226" y="78"/>
                    <a:pt x="227" y="78"/>
                  </a:cubicBezTo>
                  <a:cubicBezTo>
                    <a:pt x="228" y="77"/>
                    <a:pt x="227" y="75"/>
                    <a:pt x="226" y="75"/>
                  </a:cubicBezTo>
                  <a:close/>
                  <a:moveTo>
                    <a:pt x="44" y="13"/>
                  </a:moveTo>
                  <a:cubicBezTo>
                    <a:pt x="67" y="13"/>
                    <a:pt x="67" y="13"/>
                    <a:pt x="67" y="13"/>
                  </a:cubicBezTo>
                  <a:cubicBezTo>
                    <a:pt x="67" y="31"/>
                    <a:pt x="67" y="31"/>
                    <a:pt x="67" y="31"/>
                  </a:cubicBezTo>
                  <a:cubicBezTo>
                    <a:pt x="44" y="46"/>
                    <a:pt x="44" y="46"/>
                    <a:pt x="44" y="46"/>
                  </a:cubicBezTo>
                  <a:lnTo>
                    <a:pt x="44" y="13"/>
                  </a:lnTo>
                  <a:close/>
                  <a:moveTo>
                    <a:pt x="207" y="194"/>
                  </a:moveTo>
                  <a:cubicBezTo>
                    <a:pt x="24" y="194"/>
                    <a:pt x="24" y="194"/>
                    <a:pt x="24" y="194"/>
                  </a:cubicBezTo>
                  <a:cubicBezTo>
                    <a:pt x="24" y="65"/>
                    <a:pt x="24" y="65"/>
                    <a:pt x="24" y="65"/>
                  </a:cubicBezTo>
                  <a:cubicBezTo>
                    <a:pt x="43" y="53"/>
                    <a:pt x="43" y="53"/>
                    <a:pt x="43" y="53"/>
                  </a:cubicBezTo>
                  <a:cubicBezTo>
                    <a:pt x="43" y="53"/>
                    <a:pt x="43" y="53"/>
                    <a:pt x="43" y="53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114" y="5"/>
                    <a:pt x="114" y="5"/>
                    <a:pt x="114" y="5"/>
                  </a:cubicBezTo>
                  <a:cubicBezTo>
                    <a:pt x="207" y="67"/>
                    <a:pt x="207" y="67"/>
                    <a:pt x="207" y="67"/>
                  </a:cubicBezTo>
                  <a:lnTo>
                    <a:pt x="207" y="1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solidFill>
                  <a:srgbClr val="FFFFFF"/>
                </a:solidFill>
              </a:endParaRPr>
            </a:p>
          </p:txBody>
        </p:sp>
        <p:sp>
          <p:nvSpPr>
            <p:cNvPr id="95" name="Freeform 23"/>
            <p:cNvSpPr>
              <a:spLocks noEditPoints="1"/>
            </p:cNvSpPr>
            <p:nvPr/>
          </p:nvSpPr>
          <p:spPr bwMode="auto">
            <a:xfrm>
              <a:off x="4105275" y="5649913"/>
              <a:ext cx="593725" cy="587375"/>
            </a:xfrm>
            <a:custGeom>
              <a:avLst/>
              <a:gdLst>
                <a:gd name="T0" fmla="*/ 24 w 74"/>
                <a:gd name="T1" fmla="*/ 2 h 73"/>
                <a:gd name="T2" fmla="*/ 24 w 74"/>
                <a:gd name="T3" fmla="*/ 24 h 73"/>
                <a:gd name="T4" fmla="*/ 2 w 74"/>
                <a:gd name="T5" fmla="*/ 24 h 73"/>
                <a:gd name="T6" fmla="*/ 1 w 74"/>
                <a:gd name="T7" fmla="*/ 25 h 73"/>
                <a:gd name="T8" fmla="*/ 0 w 74"/>
                <a:gd name="T9" fmla="*/ 26 h 73"/>
                <a:gd name="T10" fmla="*/ 0 w 74"/>
                <a:gd name="T11" fmla="*/ 47 h 73"/>
                <a:gd name="T12" fmla="*/ 2 w 74"/>
                <a:gd name="T13" fmla="*/ 49 h 73"/>
                <a:gd name="T14" fmla="*/ 24 w 74"/>
                <a:gd name="T15" fmla="*/ 49 h 73"/>
                <a:gd name="T16" fmla="*/ 24 w 74"/>
                <a:gd name="T17" fmla="*/ 71 h 73"/>
                <a:gd name="T18" fmla="*/ 26 w 74"/>
                <a:gd name="T19" fmla="*/ 73 h 73"/>
                <a:gd name="T20" fmla="*/ 47 w 74"/>
                <a:gd name="T21" fmla="*/ 73 h 73"/>
                <a:gd name="T22" fmla="*/ 49 w 74"/>
                <a:gd name="T23" fmla="*/ 71 h 73"/>
                <a:gd name="T24" fmla="*/ 49 w 74"/>
                <a:gd name="T25" fmla="*/ 49 h 73"/>
                <a:gd name="T26" fmla="*/ 71 w 74"/>
                <a:gd name="T27" fmla="*/ 49 h 73"/>
                <a:gd name="T28" fmla="*/ 73 w 74"/>
                <a:gd name="T29" fmla="*/ 48 h 73"/>
                <a:gd name="T30" fmla="*/ 74 w 74"/>
                <a:gd name="T31" fmla="*/ 47 h 73"/>
                <a:gd name="T32" fmla="*/ 74 w 74"/>
                <a:gd name="T33" fmla="*/ 26 h 73"/>
                <a:gd name="T34" fmla="*/ 71 w 74"/>
                <a:gd name="T35" fmla="*/ 24 h 73"/>
                <a:gd name="T36" fmla="*/ 49 w 74"/>
                <a:gd name="T37" fmla="*/ 24 h 73"/>
                <a:gd name="T38" fmla="*/ 49 w 74"/>
                <a:gd name="T39" fmla="*/ 2 h 73"/>
                <a:gd name="T40" fmla="*/ 47 w 74"/>
                <a:gd name="T41" fmla="*/ 0 h 73"/>
                <a:gd name="T42" fmla="*/ 26 w 74"/>
                <a:gd name="T43" fmla="*/ 0 h 73"/>
                <a:gd name="T44" fmla="*/ 24 w 74"/>
                <a:gd name="T45" fmla="*/ 2 h 73"/>
                <a:gd name="T46" fmla="*/ 29 w 74"/>
                <a:gd name="T47" fmla="*/ 26 h 73"/>
                <a:gd name="T48" fmla="*/ 29 w 74"/>
                <a:gd name="T49" fmla="*/ 4 h 73"/>
                <a:gd name="T50" fmla="*/ 45 w 74"/>
                <a:gd name="T51" fmla="*/ 4 h 73"/>
                <a:gd name="T52" fmla="*/ 45 w 74"/>
                <a:gd name="T53" fmla="*/ 26 h 73"/>
                <a:gd name="T54" fmla="*/ 47 w 74"/>
                <a:gd name="T55" fmla="*/ 29 h 73"/>
                <a:gd name="T56" fmla="*/ 69 w 74"/>
                <a:gd name="T57" fmla="*/ 29 h 73"/>
                <a:gd name="T58" fmla="*/ 69 w 74"/>
                <a:gd name="T59" fmla="*/ 45 h 73"/>
                <a:gd name="T60" fmla="*/ 47 w 74"/>
                <a:gd name="T61" fmla="*/ 45 h 73"/>
                <a:gd name="T62" fmla="*/ 45 w 74"/>
                <a:gd name="T63" fmla="*/ 47 h 73"/>
                <a:gd name="T64" fmla="*/ 45 w 74"/>
                <a:gd name="T65" fmla="*/ 69 h 73"/>
                <a:gd name="T66" fmla="*/ 29 w 74"/>
                <a:gd name="T67" fmla="*/ 69 h 73"/>
                <a:gd name="T68" fmla="*/ 29 w 74"/>
                <a:gd name="T69" fmla="*/ 47 h 73"/>
                <a:gd name="T70" fmla="*/ 26 w 74"/>
                <a:gd name="T71" fmla="*/ 45 h 73"/>
                <a:gd name="T72" fmla="*/ 5 w 74"/>
                <a:gd name="T73" fmla="*/ 45 h 73"/>
                <a:gd name="T74" fmla="*/ 5 w 74"/>
                <a:gd name="T75" fmla="*/ 29 h 73"/>
                <a:gd name="T76" fmla="*/ 26 w 74"/>
                <a:gd name="T77" fmla="*/ 29 h 73"/>
                <a:gd name="T78" fmla="*/ 29 w 74"/>
                <a:gd name="T79" fmla="*/ 2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4" h="73">
                  <a:moveTo>
                    <a:pt x="24" y="2"/>
                  </a:moveTo>
                  <a:cubicBezTo>
                    <a:pt x="24" y="24"/>
                    <a:pt x="24" y="24"/>
                    <a:pt x="24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1" y="24"/>
                    <a:pt x="1" y="25"/>
                  </a:cubicBezTo>
                  <a:cubicBezTo>
                    <a:pt x="0" y="25"/>
                    <a:pt x="0" y="26"/>
                    <a:pt x="0" y="26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48"/>
                    <a:pt x="1" y="49"/>
                    <a:pt x="2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71"/>
                    <a:pt x="24" y="71"/>
                    <a:pt x="24" y="71"/>
                  </a:cubicBezTo>
                  <a:cubicBezTo>
                    <a:pt x="24" y="72"/>
                    <a:pt x="25" y="73"/>
                    <a:pt x="26" y="73"/>
                  </a:cubicBezTo>
                  <a:cubicBezTo>
                    <a:pt x="47" y="73"/>
                    <a:pt x="47" y="73"/>
                    <a:pt x="47" y="73"/>
                  </a:cubicBezTo>
                  <a:cubicBezTo>
                    <a:pt x="48" y="73"/>
                    <a:pt x="49" y="72"/>
                    <a:pt x="49" y="71"/>
                  </a:cubicBezTo>
                  <a:cubicBezTo>
                    <a:pt x="49" y="49"/>
                    <a:pt x="49" y="49"/>
                    <a:pt x="49" y="49"/>
                  </a:cubicBezTo>
                  <a:cubicBezTo>
                    <a:pt x="71" y="49"/>
                    <a:pt x="71" y="49"/>
                    <a:pt x="71" y="49"/>
                  </a:cubicBezTo>
                  <a:cubicBezTo>
                    <a:pt x="72" y="49"/>
                    <a:pt x="73" y="49"/>
                    <a:pt x="73" y="48"/>
                  </a:cubicBezTo>
                  <a:cubicBezTo>
                    <a:pt x="73" y="48"/>
                    <a:pt x="74" y="47"/>
                    <a:pt x="74" y="47"/>
                  </a:cubicBezTo>
                  <a:cubicBezTo>
                    <a:pt x="74" y="26"/>
                    <a:pt x="74" y="26"/>
                    <a:pt x="74" y="26"/>
                  </a:cubicBezTo>
                  <a:cubicBezTo>
                    <a:pt x="74" y="25"/>
                    <a:pt x="73" y="24"/>
                    <a:pt x="71" y="24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49" y="2"/>
                    <a:pt x="49" y="2"/>
                    <a:pt x="49" y="2"/>
                  </a:cubicBezTo>
                  <a:cubicBezTo>
                    <a:pt x="49" y="1"/>
                    <a:pt x="48" y="0"/>
                    <a:pt x="47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5" y="0"/>
                    <a:pt x="24" y="1"/>
                    <a:pt x="24" y="2"/>
                  </a:cubicBezTo>
                  <a:close/>
                  <a:moveTo>
                    <a:pt x="29" y="26"/>
                  </a:moveTo>
                  <a:cubicBezTo>
                    <a:pt x="29" y="4"/>
                    <a:pt x="29" y="4"/>
                    <a:pt x="29" y="4"/>
                  </a:cubicBezTo>
                  <a:cubicBezTo>
                    <a:pt x="45" y="4"/>
                    <a:pt x="45" y="4"/>
                    <a:pt x="45" y="4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5" y="28"/>
                    <a:pt x="46" y="29"/>
                    <a:pt x="47" y="29"/>
                  </a:cubicBezTo>
                  <a:cubicBezTo>
                    <a:pt x="69" y="29"/>
                    <a:pt x="69" y="29"/>
                    <a:pt x="69" y="29"/>
                  </a:cubicBezTo>
                  <a:cubicBezTo>
                    <a:pt x="69" y="45"/>
                    <a:pt x="69" y="45"/>
                    <a:pt x="69" y="45"/>
                  </a:cubicBezTo>
                  <a:cubicBezTo>
                    <a:pt x="47" y="45"/>
                    <a:pt x="47" y="45"/>
                    <a:pt x="47" y="45"/>
                  </a:cubicBezTo>
                  <a:cubicBezTo>
                    <a:pt x="46" y="45"/>
                    <a:pt x="45" y="46"/>
                    <a:pt x="45" y="47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29" y="69"/>
                    <a:pt x="29" y="69"/>
                    <a:pt x="29" y="69"/>
                  </a:cubicBezTo>
                  <a:cubicBezTo>
                    <a:pt x="29" y="47"/>
                    <a:pt x="29" y="47"/>
                    <a:pt x="29" y="47"/>
                  </a:cubicBezTo>
                  <a:cubicBezTo>
                    <a:pt x="29" y="46"/>
                    <a:pt x="28" y="45"/>
                    <a:pt x="26" y="45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28" y="29"/>
                    <a:pt x="29" y="28"/>
                    <a:pt x="29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solidFill>
                  <a:srgbClr val="FFFFFF"/>
                </a:solidFill>
              </a:endParaRPr>
            </a:p>
          </p:txBody>
        </p:sp>
      </p:grpSp>
      <p:sp>
        <p:nvSpPr>
          <p:cNvPr id="97" name="Isosceles Triangle 63"/>
          <p:cNvSpPr>
            <a:spLocks noChangeAspect="1"/>
          </p:cNvSpPr>
          <p:nvPr/>
        </p:nvSpPr>
        <p:spPr>
          <a:xfrm rot="10800000">
            <a:off x="9525150" y="5159907"/>
            <a:ext cx="311789" cy="209563"/>
          </a:xfrm>
          <a:prstGeom prst="triangle">
            <a:avLst/>
          </a:prstGeom>
          <a:solidFill>
            <a:srgbClr val="FFFFFF">
              <a:alpha val="30196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rgbClr val="FFFFFF"/>
              </a:solidFill>
            </a:endParaRPr>
          </a:p>
        </p:txBody>
      </p:sp>
      <p:sp>
        <p:nvSpPr>
          <p:cNvPr id="98" name="Isosceles Triangle 64"/>
          <p:cNvSpPr>
            <a:spLocks noChangeAspect="1"/>
          </p:cNvSpPr>
          <p:nvPr/>
        </p:nvSpPr>
        <p:spPr>
          <a:xfrm rot="10800000">
            <a:off x="4746558" y="5176201"/>
            <a:ext cx="311789" cy="209563"/>
          </a:xfrm>
          <a:prstGeom prst="triangle">
            <a:avLst/>
          </a:prstGeom>
          <a:solidFill>
            <a:srgbClr val="FFFFFF">
              <a:alpha val="30196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rgbClr val="FFFFFF"/>
              </a:solidFill>
            </a:endParaRPr>
          </a:p>
        </p:txBody>
      </p:sp>
      <p:sp>
        <p:nvSpPr>
          <p:cNvPr id="99" name="Isosceles Triangle 65"/>
          <p:cNvSpPr>
            <a:spLocks noChangeAspect="1"/>
          </p:cNvSpPr>
          <p:nvPr/>
        </p:nvSpPr>
        <p:spPr>
          <a:xfrm rot="10800000">
            <a:off x="2341194" y="5176201"/>
            <a:ext cx="311789" cy="209563"/>
          </a:xfrm>
          <a:prstGeom prst="triangle">
            <a:avLst/>
          </a:prstGeom>
          <a:solidFill>
            <a:srgbClr val="FFFFFF">
              <a:alpha val="30196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rgbClr val="FFFFFF"/>
              </a:solidFill>
            </a:endParaRPr>
          </a:p>
        </p:txBody>
      </p:sp>
      <p:sp>
        <p:nvSpPr>
          <p:cNvPr id="51" name="Text Placeholder 2"/>
          <p:cNvSpPr txBox="1">
            <a:spLocks/>
          </p:cNvSpPr>
          <p:nvPr/>
        </p:nvSpPr>
        <p:spPr>
          <a:xfrm>
            <a:off x="1440000" y="1261282"/>
            <a:ext cx="8724254" cy="3499866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228594" indent="-228594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 kern="800" spc="-13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9306" indent="-230712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1600" kern="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7900" indent="-228594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6494" indent="-228594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1600" kern="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5089" indent="-228594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»"/>
              <a:defRPr sz="1600" kern="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sz="2400" dirty="0" smtClean="0"/>
              <a:t>Ustawa wprowadzająca</a:t>
            </a:r>
          </a:p>
          <a:p>
            <a:pPr marL="0" indent="0">
              <a:buNone/>
            </a:pPr>
            <a:r>
              <a:rPr lang="pl-PL" sz="2400" dirty="0" smtClean="0"/>
              <a:t>Art</a:t>
            </a:r>
            <a:r>
              <a:rPr lang="pl-PL" sz="2400" dirty="0"/>
              <a:t>. 324. </a:t>
            </a:r>
            <a:endParaRPr lang="pl-PL" sz="2400" dirty="0" smtClean="0"/>
          </a:p>
          <a:p>
            <a:pPr marL="457200" indent="-457200">
              <a:buClrTx/>
              <a:buFont typeface="+mj-lt"/>
              <a:buAutoNum type="arabicPeriod"/>
            </a:pPr>
            <a:r>
              <a:rPr lang="pl-PL" sz="2800" b="1" dirty="0" smtClean="0">
                <a:solidFill>
                  <a:srgbClr val="000000"/>
                </a:solidFill>
              </a:rPr>
              <a:t>Pierwsza </a:t>
            </a:r>
            <a:r>
              <a:rPr lang="pl-PL" sz="2800" b="1" dirty="0">
                <a:solidFill>
                  <a:srgbClr val="000000"/>
                </a:solidFill>
              </a:rPr>
              <a:t>ewaluacja </a:t>
            </a:r>
            <a:r>
              <a:rPr lang="pl-PL" sz="2800" dirty="0">
                <a:solidFill>
                  <a:srgbClr val="000000"/>
                </a:solidFill>
              </a:rPr>
              <a:t>jakości działalności naukowej, o której mowa w art. 265 ust. 1 ustawy, </a:t>
            </a:r>
            <a:r>
              <a:rPr lang="pl-PL" sz="2800" dirty="0" smtClean="0">
                <a:solidFill>
                  <a:srgbClr val="000000"/>
                </a:solidFill>
              </a:rPr>
              <a:t/>
            </a:r>
            <a:br>
              <a:rPr lang="pl-PL" sz="2800" dirty="0" smtClean="0">
                <a:solidFill>
                  <a:srgbClr val="000000"/>
                </a:solidFill>
              </a:rPr>
            </a:br>
            <a:r>
              <a:rPr lang="pl-PL" sz="2800" dirty="0" smtClean="0">
                <a:solidFill>
                  <a:srgbClr val="000000"/>
                </a:solidFill>
              </a:rPr>
              <a:t>o </a:t>
            </a:r>
            <a:r>
              <a:rPr lang="pl-PL" sz="2800" dirty="0">
                <a:solidFill>
                  <a:srgbClr val="000000"/>
                </a:solidFill>
              </a:rPr>
              <a:t>której </a:t>
            </a:r>
            <a:r>
              <a:rPr lang="pl-PL" sz="2800" dirty="0" smtClean="0">
                <a:solidFill>
                  <a:srgbClr val="000000"/>
                </a:solidFill>
              </a:rPr>
              <a:t>mowa w </a:t>
            </a:r>
            <a:r>
              <a:rPr lang="pl-PL" sz="2800" dirty="0">
                <a:solidFill>
                  <a:srgbClr val="000000"/>
                </a:solidFill>
              </a:rPr>
              <a:t>art. 1, </a:t>
            </a:r>
            <a:r>
              <a:rPr lang="pl-PL" sz="2800" dirty="0" smtClean="0">
                <a:solidFill>
                  <a:srgbClr val="000000"/>
                </a:solidFill>
              </a:rPr>
              <a:t/>
            </a:r>
            <a:br>
              <a:rPr lang="pl-PL" sz="2800" dirty="0" smtClean="0">
                <a:solidFill>
                  <a:srgbClr val="000000"/>
                </a:solidFill>
              </a:rPr>
            </a:br>
            <a:r>
              <a:rPr lang="pl-PL" sz="2800" b="1" dirty="0" smtClean="0">
                <a:solidFill>
                  <a:srgbClr val="000000"/>
                </a:solidFill>
              </a:rPr>
              <a:t>obejmuje </a:t>
            </a:r>
            <a:r>
              <a:rPr lang="pl-PL" sz="2800" b="1" dirty="0">
                <a:solidFill>
                  <a:srgbClr val="000000"/>
                </a:solidFill>
              </a:rPr>
              <a:t>lata 2017–2020 </a:t>
            </a:r>
            <a:r>
              <a:rPr lang="pl-PL" sz="2800" b="1" dirty="0" smtClean="0">
                <a:solidFill>
                  <a:srgbClr val="000000"/>
                </a:solidFill>
              </a:rPr>
              <a:t/>
            </a:r>
            <a:br>
              <a:rPr lang="pl-PL" sz="2800" b="1" dirty="0" smtClean="0">
                <a:solidFill>
                  <a:srgbClr val="000000"/>
                </a:solidFill>
              </a:rPr>
            </a:br>
            <a:r>
              <a:rPr lang="pl-PL" sz="2800" b="1" dirty="0" smtClean="0">
                <a:solidFill>
                  <a:srgbClr val="000000"/>
                </a:solidFill>
              </a:rPr>
              <a:t>i </a:t>
            </a:r>
            <a:r>
              <a:rPr lang="pl-PL" sz="2800" b="1" dirty="0">
                <a:solidFill>
                  <a:srgbClr val="000000"/>
                </a:solidFill>
              </a:rPr>
              <a:t>rozpoczyna się w dniu 1 stycznia 2021 r</a:t>
            </a:r>
            <a:r>
              <a:rPr lang="pl-PL" sz="2800" b="1" dirty="0" smtClean="0">
                <a:solidFill>
                  <a:srgbClr val="000000"/>
                </a:solidFill>
              </a:rPr>
              <a:t>.</a:t>
            </a:r>
            <a:endParaRPr lang="pl-PL" sz="2800" b="1" dirty="0">
              <a:solidFill>
                <a:srgbClr val="000000"/>
              </a:solidFill>
            </a:endParaRPr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417600" y="597600"/>
            <a:ext cx="11521280" cy="987351"/>
          </a:xfrm>
          <a:prstGeom prst="rect">
            <a:avLst/>
          </a:prstGeom>
        </p:spPr>
        <p:txBody>
          <a:bodyPr/>
          <a:lstStyle>
            <a:lvl1pPr algn="ctr" defTabSz="1219170" rtl="0" eaLnBrk="1" latinLnBrk="0" hangingPunct="1">
              <a:lnSpc>
                <a:spcPct val="86000"/>
              </a:lnSpc>
              <a:spcBef>
                <a:spcPct val="0"/>
              </a:spcBef>
              <a:buNone/>
              <a:defRPr sz="2800" kern="800" spc="-53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sz="3600" b="1" dirty="0" smtClean="0">
                <a:solidFill>
                  <a:srgbClr val="000000"/>
                </a:solidFill>
                <a:latin typeface="+mn-lt"/>
              </a:rPr>
              <a:t>Przepisy przejściowe</a:t>
            </a:r>
          </a:p>
        </p:txBody>
      </p:sp>
    </p:spTree>
    <p:extLst>
      <p:ext uri="{BB962C8B-B14F-4D97-AF65-F5344CB8AC3E}">
        <p14:creationId xmlns:p14="http://schemas.microsoft.com/office/powerpoint/2010/main" val="241815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/>
      <p:bldP spid="70" grpId="0"/>
      <p:bldP spid="71" grpId="0"/>
      <p:bldP spid="73" grpId="0"/>
      <p:bldP spid="74" grpId="0"/>
      <p:bldP spid="81" grpId="0" animBg="1"/>
      <p:bldP spid="97" grpId="0" animBg="1"/>
      <p:bldP spid="98" grpId="0" animBg="1"/>
      <p:bldP spid="99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TextBox 21"/>
          <p:cNvSpPr txBox="1"/>
          <p:nvPr/>
        </p:nvSpPr>
        <p:spPr>
          <a:xfrm>
            <a:off x="1764234" y="1766868"/>
            <a:ext cx="5725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FFFFF"/>
                </a:solidFill>
              </a:rPr>
              <a:t>01</a:t>
            </a:r>
          </a:p>
        </p:txBody>
      </p:sp>
      <p:sp>
        <p:nvSpPr>
          <p:cNvPr id="70" name="TextBox 22"/>
          <p:cNvSpPr txBox="1"/>
          <p:nvPr/>
        </p:nvSpPr>
        <p:spPr>
          <a:xfrm>
            <a:off x="4160114" y="1766868"/>
            <a:ext cx="5725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FFFFF"/>
                </a:solidFill>
              </a:rPr>
              <a:t>02</a:t>
            </a:r>
          </a:p>
        </p:txBody>
      </p:sp>
      <p:sp>
        <p:nvSpPr>
          <p:cNvPr id="71" name="TextBox 24"/>
          <p:cNvSpPr txBox="1"/>
          <p:nvPr/>
        </p:nvSpPr>
        <p:spPr>
          <a:xfrm>
            <a:off x="6559389" y="1766868"/>
            <a:ext cx="5725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FFFFF"/>
                </a:solidFill>
              </a:rPr>
              <a:t>03</a:t>
            </a:r>
          </a:p>
        </p:txBody>
      </p:sp>
      <p:sp>
        <p:nvSpPr>
          <p:cNvPr id="73" name="TextBox 26"/>
          <p:cNvSpPr txBox="1"/>
          <p:nvPr/>
        </p:nvSpPr>
        <p:spPr>
          <a:xfrm>
            <a:off x="1034398" y="3169616"/>
            <a:ext cx="2925381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33" dirty="0">
                <a:solidFill>
                  <a:srgbClr val="FFFFFF"/>
                </a:solidFill>
              </a:rPr>
              <a:t>INFOGRAPHIC</a:t>
            </a:r>
          </a:p>
        </p:txBody>
      </p:sp>
      <p:sp>
        <p:nvSpPr>
          <p:cNvPr id="74" name="TextBox 27"/>
          <p:cNvSpPr txBox="1"/>
          <p:nvPr/>
        </p:nvSpPr>
        <p:spPr>
          <a:xfrm>
            <a:off x="3439760" y="3169616"/>
            <a:ext cx="2925381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33" dirty="0">
                <a:solidFill>
                  <a:srgbClr val="FFFFFF"/>
                </a:solidFill>
              </a:rPr>
              <a:t>INFOGRAPHIC</a:t>
            </a:r>
          </a:p>
        </p:txBody>
      </p:sp>
      <p:sp>
        <p:nvSpPr>
          <p:cNvPr id="81" name="Freeform 6"/>
          <p:cNvSpPr>
            <a:spLocks noChangeAspect="1" noEditPoints="1"/>
          </p:cNvSpPr>
          <p:nvPr/>
        </p:nvSpPr>
        <p:spPr bwMode="auto">
          <a:xfrm>
            <a:off x="9341876" y="2539001"/>
            <a:ext cx="702352" cy="588827"/>
          </a:xfrm>
          <a:custGeom>
            <a:avLst/>
            <a:gdLst>
              <a:gd name="T0" fmla="*/ 188 w 204"/>
              <a:gd name="T1" fmla="*/ 79 h 171"/>
              <a:gd name="T2" fmla="*/ 188 w 204"/>
              <a:gd name="T3" fmla="*/ 79 h 171"/>
              <a:gd name="T4" fmla="*/ 188 w 204"/>
              <a:gd name="T5" fmla="*/ 79 h 171"/>
              <a:gd name="T6" fmla="*/ 156 w 204"/>
              <a:gd name="T7" fmla="*/ 64 h 171"/>
              <a:gd name="T8" fmla="*/ 147 w 204"/>
              <a:gd name="T9" fmla="*/ 16 h 171"/>
              <a:gd name="T10" fmla="*/ 87 w 204"/>
              <a:gd name="T11" fmla="*/ 16 h 171"/>
              <a:gd name="T12" fmla="*/ 51 w 204"/>
              <a:gd name="T13" fmla="*/ 52 h 171"/>
              <a:gd name="T14" fmla="*/ 51 w 204"/>
              <a:gd name="T15" fmla="*/ 52 h 171"/>
              <a:gd name="T16" fmla="*/ 48 w 204"/>
              <a:gd name="T17" fmla="*/ 52 h 171"/>
              <a:gd name="T18" fmla="*/ 13 w 204"/>
              <a:gd name="T19" fmla="*/ 87 h 171"/>
              <a:gd name="T20" fmla="*/ 0 w 204"/>
              <a:gd name="T21" fmla="*/ 119 h 171"/>
              <a:gd name="T22" fmla="*/ 13 w 204"/>
              <a:gd name="T23" fmla="*/ 150 h 171"/>
              <a:gd name="T24" fmla="*/ 45 w 204"/>
              <a:gd name="T25" fmla="*/ 164 h 171"/>
              <a:gd name="T26" fmla="*/ 76 w 204"/>
              <a:gd name="T27" fmla="*/ 150 h 171"/>
              <a:gd name="T28" fmla="*/ 98 w 204"/>
              <a:gd name="T29" fmla="*/ 129 h 171"/>
              <a:gd name="T30" fmla="*/ 112 w 204"/>
              <a:gd name="T31" fmla="*/ 155 h 171"/>
              <a:gd name="T32" fmla="*/ 112 w 204"/>
              <a:gd name="T33" fmla="*/ 155 h 171"/>
              <a:gd name="T34" fmla="*/ 112 w 204"/>
              <a:gd name="T35" fmla="*/ 155 h 171"/>
              <a:gd name="T36" fmla="*/ 150 w 204"/>
              <a:gd name="T37" fmla="*/ 171 h 171"/>
              <a:gd name="T38" fmla="*/ 204 w 204"/>
              <a:gd name="T39" fmla="*/ 117 h 171"/>
              <a:gd name="T40" fmla="*/ 188 w 204"/>
              <a:gd name="T41" fmla="*/ 79 h 171"/>
              <a:gd name="T42" fmla="*/ 114 w 204"/>
              <a:gd name="T43" fmla="*/ 150 h 171"/>
              <a:gd name="T44" fmla="*/ 101 w 204"/>
              <a:gd name="T45" fmla="*/ 117 h 171"/>
              <a:gd name="T46" fmla="*/ 102 w 204"/>
              <a:gd name="T47" fmla="*/ 106 h 171"/>
              <a:gd name="T48" fmla="*/ 102 w 204"/>
              <a:gd name="T49" fmla="*/ 105 h 171"/>
              <a:gd name="T50" fmla="*/ 115 w 204"/>
              <a:gd name="T51" fmla="*/ 82 h 171"/>
              <a:gd name="T52" fmla="*/ 150 w 204"/>
              <a:gd name="T53" fmla="*/ 68 h 171"/>
              <a:gd name="T54" fmla="*/ 152 w 204"/>
              <a:gd name="T55" fmla="*/ 68 h 171"/>
              <a:gd name="T56" fmla="*/ 152 w 204"/>
              <a:gd name="T57" fmla="*/ 68 h 171"/>
              <a:gd name="T58" fmla="*/ 152 w 204"/>
              <a:gd name="T59" fmla="*/ 68 h 171"/>
              <a:gd name="T60" fmla="*/ 183 w 204"/>
              <a:gd name="T61" fmla="*/ 81 h 171"/>
              <a:gd name="T62" fmla="*/ 114 w 204"/>
              <a:gd name="T63" fmla="*/ 150 h 171"/>
              <a:gd name="T64" fmla="*/ 90 w 204"/>
              <a:gd name="T65" fmla="*/ 20 h 171"/>
              <a:gd name="T66" fmla="*/ 144 w 204"/>
              <a:gd name="T67" fmla="*/ 20 h 171"/>
              <a:gd name="T68" fmla="*/ 151 w 204"/>
              <a:gd name="T69" fmla="*/ 63 h 171"/>
              <a:gd name="T70" fmla="*/ 150 w 204"/>
              <a:gd name="T71" fmla="*/ 63 h 171"/>
              <a:gd name="T72" fmla="*/ 112 w 204"/>
              <a:gd name="T73" fmla="*/ 79 h 171"/>
              <a:gd name="T74" fmla="*/ 99 w 204"/>
              <a:gd name="T75" fmla="*/ 100 h 171"/>
              <a:gd name="T76" fmla="*/ 54 w 204"/>
              <a:gd name="T77" fmla="*/ 56 h 171"/>
              <a:gd name="T78" fmla="*/ 90 w 204"/>
              <a:gd name="T79" fmla="*/ 20 h 171"/>
              <a:gd name="T80" fmla="*/ 73 w 204"/>
              <a:gd name="T81" fmla="*/ 147 h 171"/>
              <a:gd name="T82" fmla="*/ 45 w 204"/>
              <a:gd name="T83" fmla="*/ 159 h 171"/>
              <a:gd name="T84" fmla="*/ 16 w 204"/>
              <a:gd name="T85" fmla="*/ 147 h 171"/>
              <a:gd name="T86" fmla="*/ 16 w 204"/>
              <a:gd name="T87" fmla="*/ 90 h 171"/>
              <a:gd name="T88" fmla="*/ 49 w 204"/>
              <a:gd name="T89" fmla="*/ 57 h 171"/>
              <a:gd name="T90" fmla="*/ 98 w 204"/>
              <a:gd name="T91" fmla="*/ 106 h 171"/>
              <a:gd name="T92" fmla="*/ 96 w 204"/>
              <a:gd name="T93" fmla="*/ 117 h 171"/>
              <a:gd name="T94" fmla="*/ 97 w 204"/>
              <a:gd name="T95" fmla="*/ 124 h 171"/>
              <a:gd name="T96" fmla="*/ 73 w 204"/>
              <a:gd name="T97" fmla="*/ 147 h 171"/>
              <a:gd name="T98" fmla="*/ 150 w 204"/>
              <a:gd name="T99" fmla="*/ 166 h 171"/>
              <a:gd name="T100" fmla="*/ 117 w 204"/>
              <a:gd name="T101" fmla="*/ 153 h 171"/>
              <a:gd name="T102" fmla="*/ 186 w 204"/>
              <a:gd name="T103" fmla="*/ 84 h 171"/>
              <a:gd name="T104" fmla="*/ 199 w 204"/>
              <a:gd name="T105" fmla="*/ 117 h 171"/>
              <a:gd name="T106" fmla="*/ 150 w 204"/>
              <a:gd name="T107" fmla="*/ 166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04" h="171">
                <a:moveTo>
                  <a:pt x="188" y="79"/>
                </a:moveTo>
                <a:cubicBezTo>
                  <a:pt x="188" y="79"/>
                  <a:pt x="188" y="79"/>
                  <a:pt x="188" y="79"/>
                </a:cubicBezTo>
                <a:cubicBezTo>
                  <a:pt x="188" y="79"/>
                  <a:pt x="188" y="79"/>
                  <a:pt x="188" y="79"/>
                </a:cubicBezTo>
                <a:cubicBezTo>
                  <a:pt x="179" y="71"/>
                  <a:pt x="168" y="65"/>
                  <a:pt x="156" y="64"/>
                </a:cubicBezTo>
                <a:cubicBezTo>
                  <a:pt x="163" y="48"/>
                  <a:pt x="159" y="29"/>
                  <a:pt x="147" y="16"/>
                </a:cubicBezTo>
                <a:cubicBezTo>
                  <a:pt x="130" y="0"/>
                  <a:pt x="103" y="0"/>
                  <a:pt x="87" y="16"/>
                </a:cubicBezTo>
                <a:cubicBezTo>
                  <a:pt x="51" y="52"/>
                  <a:pt x="51" y="52"/>
                  <a:pt x="51" y="52"/>
                </a:cubicBezTo>
                <a:cubicBezTo>
                  <a:pt x="51" y="52"/>
                  <a:pt x="51" y="52"/>
                  <a:pt x="51" y="52"/>
                </a:cubicBezTo>
                <a:cubicBezTo>
                  <a:pt x="50" y="51"/>
                  <a:pt x="48" y="51"/>
                  <a:pt x="48" y="52"/>
                </a:cubicBezTo>
                <a:cubicBezTo>
                  <a:pt x="13" y="87"/>
                  <a:pt x="13" y="87"/>
                  <a:pt x="13" y="87"/>
                </a:cubicBezTo>
                <a:cubicBezTo>
                  <a:pt x="4" y="95"/>
                  <a:pt x="0" y="107"/>
                  <a:pt x="0" y="119"/>
                </a:cubicBezTo>
                <a:cubicBezTo>
                  <a:pt x="0" y="131"/>
                  <a:pt x="4" y="142"/>
                  <a:pt x="13" y="150"/>
                </a:cubicBezTo>
                <a:cubicBezTo>
                  <a:pt x="21" y="159"/>
                  <a:pt x="33" y="164"/>
                  <a:pt x="45" y="164"/>
                </a:cubicBezTo>
                <a:cubicBezTo>
                  <a:pt x="57" y="164"/>
                  <a:pt x="68" y="159"/>
                  <a:pt x="76" y="150"/>
                </a:cubicBezTo>
                <a:cubicBezTo>
                  <a:pt x="98" y="129"/>
                  <a:pt x="98" y="129"/>
                  <a:pt x="98" y="129"/>
                </a:cubicBezTo>
                <a:cubicBezTo>
                  <a:pt x="100" y="139"/>
                  <a:pt x="105" y="148"/>
                  <a:pt x="112" y="155"/>
                </a:cubicBezTo>
                <a:cubicBezTo>
                  <a:pt x="112" y="155"/>
                  <a:pt x="112" y="155"/>
                  <a:pt x="112" y="155"/>
                </a:cubicBezTo>
                <a:cubicBezTo>
                  <a:pt x="112" y="155"/>
                  <a:pt x="112" y="155"/>
                  <a:pt x="112" y="155"/>
                </a:cubicBezTo>
                <a:cubicBezTo>
                  <a:pt x="122" y="165"/>
                  <a:pt x="135" y="171"/>
                  <a:pt x="150" y="171"/>
                </a:cubicBezTo>
                <a:cubicBezTo>
                  <a:pt x="180" y="171"/>
                  <a:pt x="204" y="147"/>
                  <a:pt x="204" y="117"/>
                </a:cubicBezTo>
                <a:cubicBezTo>
                  <a:pt x="204" y="102"/>
                  <a:pt x="198" y="89"/>
                  <a:pt x="188" y="79"/>
                </a:cubicBezTo>
                <a:close/>
                <a:moveTo>
                  <a:pt x="114" y="150"/>
                </a:moveTo>
                <a:cubicBezTo>
                  <a:pt x="106" y="141"/>
                  <a:pt x="101" y="130"/>
                  <a:pt x="101" y="117"/>
                </a:cubicBezTo>
                <a:cubicBezTo>
                  <a:pt x="101" y="113"/>
                  <a:pt x="101" y="109"/>
                  <a:pt x="102" y="106"/>
                </a:cubicBezTo>
                <a:cubicBezTo>
                  <a:pt x="102" y="105"/>
                  <a:pt x="102" y="105"/>
                  <a:pt x="102" y="105"/>
                </a:cubicBezTo>
                <a:cubicBezTo>
                  <a:pt x="105" y="97"/>
                  <a:pt x="109" y="89"/>
                  <a:pt x="115" y="82"/>
                </a:cubicBezTo>
                <a:cubicBezTo>
                  <a:pt x="125" y="73"/>
                  <a:pt x="137" y="68"/>
                  <a:pt x="150" y="68"/>
                </a:cubicBezTo>
                <a:cubicBezTo>
                  <a:pt x="151" y="68"/>
                  <a:pt x="151" y="68"/>
                  <a:pt x="152" y="68"/>
                </a:cubicBezTo>
                <a:cubicBezTo>
                  <a:pt x="152" y="68"/>
                  <a:pt x="152" y="68"/>
                  <a:pt x="152" y="68"/>
                </a:cubicBezTo>
                <a:cubicBezTo>
                  <a:pt x="152" y="68"/>
                  <a:pt x="152" y="68"/>
                  <a:pt x="152" y="68"/>
                </a:cubicBezTo>
                <a:cubicBezTo>
                  <a:pt x="164" y="69"/>
                  <a:pt x="175" y="73"/>
                  <a:pt x="183" y="81"/>
                </a:cubicBezTo>
                <a:lnTo>
                  <a:pt x="114" y="150"/>
                </a:lnTo>
                <a:close/>
                <a:moveTo>
                  <a:pt x="90" y="20"/>
                </a:moveTo>
                <a:cubicBezTo>
                  <a:pt x="105" y="5"/>
                  <a:pt x="129" y="5"/>
                  <a:pt x="144" y="20"/>
                </a:cubicBezTo>
                <a:cubicBezTo>
                  <a:pt x="155" y="31"/>
                  <a:pt x="158" y="49"/>
                  <a:pt x="151" y="63"/>
                </a:cubicBezTo>
                <a:cubicBezTo>
                  <a:pt x="150" y="63"/>
                  <a:pt x="150" y="63"/>
                  <a:pt x="150" y="63"/>
                </a:cubicBezTo>
                <a:cubicBezTo>
                  <a:pt x="136" y="63"/>
                  <a:pt x="122" y="69"/>
                  <a:pt x="112" y="79"/>
                </a:cubicBezTo>
                <a:cubicBezTo>
                  <a:pt x="106" y="85"/>
                  <a:pt x="102" y="92"/>
                  <a:pt x="99" y="100"/>
                </a:cubicBezTo>
                <a:cubicBezTo>
                  <a:pt x="54" y="56"/>
                  <a:pt x="54" y="56"/>
                  <a:pt x="54" y="56"/>
                </a:cubicBezTo>
                <a:lnTo>
                  <a:pt x="90" y="20"/>
                </a:lnTo>
                <a:close/>
                <a:moveTo>
                  <a:pt x="73" y="147"/>
                </a:moveTo>
                <a:cubicBezTo>
                  <a:pt x="66" y="155"/>
                  <a:pt x="55" y="159"/>
                  <a:pt x="45" y="159"/>
                </a:cubicBezTo>
                <a:cubicBezTo>
                  <a:pt x="34" y="159"/>
                  <a:pt x="24" y="155"/>
                  <a:pt x="16" y="147"/>
                </a:cubicBezTo>
                <a:cubicBezTo>
                  <a:pt x="1" y="131"/>
                  <a:pt x="1" y="106"/>
                  <a:pt x="16" y="90"/>
                </a:cubicBezTo>
                <a:cubicBezTo>
                  <a:pt x="49" y="57"/>
                  <a:pt x="49" y="57"/>
                  <a:pt x="49" y="57"/>
                </a:cubicBezTo>
                <a:cubicBezTo>
                  <a:pt x="98" y="106"/>
                  <a:pt x="98" y="106"/>
                  <a:pt x="98" y="106"/>
                </a:cubicBezTo>
                <a:cubicBezTo>
                  <a:pt x="97" y="109"/>
                  <a:pt x="96" y="113"/>
                  <a:pt x="96" y="117"/>
                </a:cubicBezTo>
                <a:cubicBezTo>
                  <a:pt x="96" y="119"/>
                  <a:pt x="96" y="121"/>
                  <a:pt x="97" y="124"/>
                </a:cubicBezTo>
                <a:lnTo>
                  <a:pt x="73" y="147"/>
                </a:lnTo>
                <a:close/>
                <a:moveTo>
                  <a:pt x="150" y="166"/>
                </a:moveTo>
                <a:cubicBezTo>
                  <a:pt x="137" y="166"/>
                  <a:pt x="126" y="161"/>
                  <a:pt x="117" y="153"/>
                </a:cubicBezTo>
                <a:cubicBezTo>
                  <a:pt x="186" y="84"/>
                  <a:pt x="186" y="84"/>
                  <a:pt x="186" y="84"/>
                </a:cubicBezTo>
                <a:cubicBezTo>
                  <a:pt x="194" y="93"/>
                  <a:pt x="199" y="104"/>
                  <a:pt x="199" y="117"/>
                </a:cubicBezTo>
                <a:cubicBezTo>
                  <a:pt x="199" y="144"/>
                  <a:pt x="177" y="166"/>
                  <a:pt x="150" y="16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3200">
              <a:solidFill>
                <a:srgbClr val="FFFFFF"/>
              </a:solidFill>
            </a:endParaRPr>
          </a:p>
        </p:txBody>
      </p:sp>
      <p:grpSp>
        <p:nvGrpSpPr>
          <p:cNvPr id="82" name="Group 61"/>
          <p:cNvGrpSpPr>
            <a:grpSpLocks noChangeAspect="1"/>
          </p:cNvGrpSpPr>
          <p:nvPr/>
        </p:nvGrpSpPr>
        <p:grpSpPr>
          <a:xfrm>
            <a:off x="2177371" y="2440672"/>
            <a:ext cx="639435" cy="679099"/>
            <a:chOff x="476250" y="5167313"/>
            <a:chExt cx="1484313" cy="1576387"/>
          </a:xfrm>
        </p:grpSpPr>
        <p:sp>
          <p:nvSpPr>
            <p:cNvPr id="83" name="Freeform 13"/>
            <p:cNvSpPr>
              <a:spLocks noEditPoints="1"/>
            </p:cNvSpPr>
            <p:nvPr/>
          </p:nvSpPr>
          <p:spPr bwMode="auto">
            <a:xfrm>
              <a:off x="476250" y="5167313"/>
              <a:ext cx="1484313" cy="1576387"/>
            </a:xfrm>
            <a:custGeom>
              <a:avLst/>
              <a:gdLst>
                <a:gd name="T0" fmla="*/ 177 w 185"/>
                <a:gd name="T1" fmla="*/ 153 h 196"/>
                <a:gd name="T2" fmla="*/ 123 w 185"/>
                <a:gd name="T3" fmla="*/ 42 h 196"/>
                <a:gd name="T4" fmla="*/ 123 w 185"/>
                <a:gd name="T5" fmla="*/ 23 h 196"/>
                <a:gd name="T6" fmla="*/ 130 w 185"/>
                <a:gd name="T7" fmla="*/ 23 h 196"/>
                <a:gd name="T8" fmla="*/ 133 w 185"/>
                <a:gd name="T9" fmla="*/ 21 h 196"/>
                <a:gd name="T10" fmla="*/ 133 w 185"/>
                <a:gd name="T11" fmla="*/ 2 h 196"/>
                <a:gd name="T12" fmla="*/ 130 w 185"/>
                <a:gd name="T13" fmla="*/ 0 h 196"/>
                <a:gd name="T14" fmla="*/ 53 w 185"/>
                <a:gd name="T15" fmla="*/ 0 h 196"/>
                <a:gd name="T16" fmla="*/ 51 w 185"/>
                <a:gd name="T17" fmla="*/ 2 h 196"/>
                <a:gd name="T18" fmla="*/ 51 w 185"/>
                <a:gd name="T19" fmla="*/ 21 h 196"/>
                <a:gd name="T20" fmla="*/ 53 w 185"/>
                <a:gd name="T21" fmla="*/ 23 h 196"/>
                <a:gd name="T22" fmla="*/ 62 w 185"/>
                <a:gd name="T23" fmla="*/ 23 h 196"/>
                <a:gd name="T24" fmla="*/ 62 w 185"/>
                <a:gd name="T25" fmla="*/ 42 h 196"/>
                <a:gd name="T26" fmla="*/ 8 w 185"/>
                <a:gd name="T27" fmla="*/ 153 h 196"/>
                <a:gd name="T28" fmla="*/ 5 w 185"/>
                <a:gd name="T29" fmla="*/ 188 h 196"/>
                <a:gd name="T30" fmla="*/ 24 w 185"/>
                <a:gd name="T31" fmla="*/ 196 h 196"/>
                <a:gd name="T32" fmla="*/ 162 w 185"/>
                <a:gd name="T33" fmla="*/ 196 h 196"/>
                <a:gd name="T34" fmla="*/ 180 w 185"/>
                <a:gd name="T35" fmla="*/ 188 h 196"/>
                <a:gd name="T36" fmla="*/ 177 w 185"/>
                <a:gd name="T37" fmla="*/ 153 h 196"/>
                <a:gd name="T38" fmla="*/ 55 w 185"/>
                <a:gd name="T39" fmla="*/ 4 h 196"/>
                <a:gd name="T40" fmla="*/ 128 w 185"/>
                <a:gd name="T41" fmla="*/ 4 h 196"/>
                <a:gd name="T42" fmla="*/ 128 w 185"/>
                <a:gd name="T43" fmla="*/ 18 h 196"/>
                <a:gd name="T44" fmla="*/ 121 w 185"/>
                <a:gd name="T45" fmla="*/ 18 h 196"/>
                <a:gd name="T46" fmla="*/ 65 w 185"/>
                <a:gd name="T47" fmla="*/ 18 h 196"/>
                <a:gd name="T48" fmla="*/ 55 w 185"/>
                <a:gd name="T49" fmla="*/ 18 h 196"/>
                <a:gd name="T50" fmla="*/ 55 w 185"/>
                <a:gd name="T51" fmla="*/ 4 h 196"/>
                <a:gd name="T52" fmla="*/ 176 w 185"/>
                <a:gd name="T53" fmla="*/ 185 h 196"/>
                <a:gd name="T54" fmla="*/ 162 w 185"/>
                <a:gd name="T55" fmla="*/ 191 h 196"/>
                <a:gd name="T56" fmla="*/ 24 w 185"/>
                <a:gd name="T57" fmla="*/ 191 h 196"/>
                <a:gd name="T58" fmla="*/ 9 w 185"/>
                <a:gd name="T59" fmla="*/ 185 h 196"/>
                <a:gd name="T60" fmla="*/ 13 w 185"/>
                <a:gd name="T61" fmla="*/ 155 h 196"/>
                <a:gd name="T62" fmla="*/ 67 w 185"/>
                <a:gd name="T63" fmla="*/ 44 h 196"/>
                <a:gd name="T64" fmla="*/ 67 w 185"/>
                <a:gd name="T65" fmla="*/ 43 h 196"/>
                <a:gd name="T66" fmla="*/ 67 w 185"/>
                <a:gd name="T67" fmla="*/ 23 h 196"/>
                <a:gd name="T68" fmla="*/ 118 w 185"/>
                <a:gd name="T69" fmla="*/ 23 h 196"/>
                <a:gd name="T70" fmla="*/ 118 w 185"/>
                <a:gd name="T71" fmla="*/ 43 h 196"/>
                <a:gd name="T72" fmla="*/ 119 w 185"/>
                <a:gd name="T73" fmla="*/ 44 h 196"/>
                <a:gd name="T74" fmla="*/ 173 w 185"/>
                <a:gd name="T75" fmla="*/ 155 h 196"/>
                <a:gd name="T76" fmla="*/ 176 w 185"/>
                <a:gd name="T77" fmla="*/ 185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85" h="196">
                  <a:moveTo>
                    <a:pt x="177" y="153"/>
                  </a:moveTo>
                  <a:cubicBezTo>
                    <a:pt x="123" y="42"/>
                    <a:pt x="123" y="42"/>
                    <a:pt x="123" y="42"/>
                  </a:cubicBezTo>
                  <a:cubicBezTo>
                    <a:pt x="123" y="23"/>
                    <a:pt x="123" y="23"/>
                    <a:pt x="123" y="23"/>
                  </a:cubicBezTo>
                  <a:cubicBezTo>
                    <a:pt x="130" y="23"/>
                    <a:pt x="130" y="23"/>
                    <a:pt x="130" y="23"/>
                  </a:cubicBezTo>
                  <a:cubicBezTo>
                    <a:pt x="132" y="23"/>
                    <a:pt x="133" y="22"/>
                    <a:pt x="133" y="21"/>
                  </a:cubicBezTo>
                  <a:cubicBezTo>
                    <a:pt x="133" y="2"/>
                    <a:pt x="133" y="2"/>
                    <a:pt x="133" y="2"/>
                  </a:cubicBezTo>
                  <a:cubicBezTo>
                    <a:pt x="133" y="1"/>
                    <a:pt x="132" y="0"/>
                    <a:pt x="130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2" y="0"/>
                    <a:pt x="51" y="1"/>
                    <a:pt x="51" y="2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1" y="22"/>
                    <a:pt x="52" y="23"/>
                    <a:pt x="53" y="23"/>
                  </a:cubicBezTo>
                  <a:cubicBezTo>
                    <a:pt x="62" y="23"/>
                    <a:pt x="62" y="23"/>
                    <a:pt x="62" y="23"/>
                  </a:cubicBezTo>
                  <a:cubicBezTo>
                    <a:pt x="62" y="42"/>
                    <a:pt x="62" y="42"/>
                    <a:pt x="62" y="42"/>
                  </a:cubicBezTo>
                  <a:cubicBezTo>
                    <a:pt x="8" y="153"/>
                    <a:pt x="8" y="153"/>
                    <a:pt x="8" y="153"/>
                  </a:cubicBezTo>
                  <a:cubicBezTo>
                    <a:pt x="1" y="169"/>
                    <a:pt x="0" y="181"/>
                    <a:pt x="5" y="188"/>
                  </a:cubicBezTo>
                  <a:cubicBezTo>
                    <a:pt x="9" y="193"/>
                    <a:pt x="15" y="196"/>
                    <a:pt x="24" y="196"/>
                  </a:cubicBezTo>
                  <a:cubicBezTo>
                    <a:pt x="162" y="196"/>
                    <a:pt x="162" y="196"/>
                    <a:pt x="162" y="196"/>
                  </a:cubicBezTo>
                  <a:cubicBezTo>
                    <a:pt x="171" y="196"/>
                    <a:pt x="177" y="193"/>
                    <a:pt x="180" y="188"/>
                  </a:cubicBezTo>
                  <a:cubicBezTo>
                    <a:pt x="185" y="181"/>
                    <a:pt x="184" y="169"/>
                    <a:pt x="177" y="153"/>
                  </a:cubicBezTo>
                  <a:close/>
                  <a:moveTo>
                    <a:pt x="55" y="4"/>
                  </a:moveTo>
                  <a:cubicBezTo>
                    <a:pt x="128" y="4"/>
                    <a:pt x="128" y="4"/>
                    <a:pt x="128" y="4"/>
                  </a:cubicBezTo>
                  <a:cubicBezTo>
                    <a:pt x="128" y="18"/>
                    <a:pt x="128" y="18"/>
                    <a:pt x="128" y="18"/>
                  </a:cubicBezTo>
                  <a:cubicBezTo>
                    <a:pt x="121" y="18"/>
                    <a:pt x="121" y="18"/>
                    <a:pt x="121" y="18"/>
                  </a:cubicBezTo>
                  <a:cubicBezTo>
                    <a:pt x="65" y="18"/>
                    <a:pt x="65" y="18"/>
                    <a:pt x="65" y="18"/>
                  </a:cubicBezTo>
                  <a:cubicBezTo>
                    <a:pt x="55" y="18"/>
                    <a:pt x="55" y="18"/>
                    <a:pt x="55" y="18"/>
                  </a:cubicBezTo>
                  <a:lnTo>
                    <a:pt x="55" y="4"/>
                  </a:lnTo>
                  <a:close/>
                  <a:moveTo>
                    <a:pt x="176" y="185"/>
                  </a:moveTo>
                  <a:cubicBezTo>
                    <a:pt x="174" y="189"/>
                    <a:pt x="169" y="191"/>
                    <a:pt x="162" y="191"/>
                  </a:cubicBezTo>
                  <a:cubicBezTo>
                    <a:pt x="24" y="191"/>
                    <a:pt x="24" y="191"/>
                    <a:pt x="24" y="191"/>
                  </a:cubicBezTo>
                  <a:cubicBezTo>
                    <a:pt x="16" y="191"/>
                    <a:pt x="12" y="189"/>
                    <a:pt x="9" y="185"/>
                  </a:cubicBezTo>
                  <a:cubicBezTo>
                    <a:pt x="5" y="180"/>
                    <a:pt x="7" y="169"/>
                    <a:pt x="13" y="155"/>
                  </a:cubicBezTo>
                  <a:cubicBezTo>
                    <a:pt x="67" y="44"/>
                    <a:pt x="67" y="44"/>
                    <a:pt x="67" y="44"/>
                  </a:cubicBezTo>
                  <a:cubicBezTo>
                    <a:pt x="67" y="44"/>
                    <a:pt x="67" y="43"/>
                    <a:pt x="67" y="43"/>
                  </a:cubicBezTo>
                  <a:cubicBezTo>
                    <a:pt x="67" y="23"/>
                    <a:pt x="67" y="23"/>
                    <a:pt x="67" y="23"/>
                  </a:cubicBezTo>
                  <a:cubicBezTo>
                    <a:pt x="118" y="23"/>
                    <a:pt x="118" y="23"/>
                    <a:pt x="118" y="23"/>
                  </a:cubicBezTo>
                  <a:cubicBezTo>
                    <a:pt x="118" y="43"/>
                    <a:pt x="118" y="43"/>
                    <a:pt x="118" y="43"/>
                  </a:cubicBezTo>
                  <a:cubicBezTo>
                    <a:pt x="118" y="43"/>
                    <a:pt x="118" y="44"/>
                    <a:pt x="119" y="44"/>
                  </a:cubicBezTo>
                  <a:cubicBezTo>
                    <a:pt x="173" y="155"/>
                    <a:pt x="173" y="155"/>
                    <a:pt x="173" y="155"/>
                  </a:cubicBezTo>
                  <a:cubicBezTo>
                    <a:pt x="179" y="169"/>
                    <a:pt x="180" y="180"/>
                    <a:pt x="176" y="18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solidFill>
                  <a:srgbClr val="FFFFFF"/>
                </a:solidFill>
              </a:endParaRPr>
            </a:p>
          </p:txBody>
        </p:sp>
        <p:sp>
          <p:nvSpPr>
            <p:cNvPr id="84" name="Freeform 14"/>
            <p:cNvSpPr>
              <a:spLocks noEditPoints="1"/>
            </p:cNvSpPr>
            <p:nvPr/>
          </p:nvSpPr>
          <p:spPr bwMode="auto">
            <a:xfrm>
              <a:off x="812800" y="5770563"/>
              <a:ext cx="811213" cy="812800"/>
            </a:xfrm>
            <a:custGeom>
              <a:avLst/>
              <a:gdLst>
                <a:gd name="T0" fmla="*/ 99 w 101"/>
                <a:gd name="T1" fmla="*/ 35 h 101"/>
                <a:gd name="T2" fmla="*/ 99 w 101"/>
                <a:gd name="T3" fmla="*/ 35 h 101"/>
                <a:gd name="T4" fmla="*/ 99 w 101"/>
                <a:gd name="T5" fmla="*/ 35 h 101"/>
                <a:gd name="T6" fmla="*/ 99 w 101"/>
                <a:gd name="T7" fmla="*/ 35 h 101"/>
                <a:gd name="T8" fmla="*/ 98 w 101"/>
                <a:gd name="T9" fmla="*/ 35 h 101"/>
                <a:gd name="T10" fmla="*/ 98 w 101"/>
                <a:gd name="T11" fmla="*/ 35 h 101"/>
                <a:gd name="T12" fmla="*/ 98 w 101"/>
                <a:gd name="T13" fmla="*/ 34 h 101"/>
                <a:gd name="T14" fmla="*/ 98 w 101"/>
                <a:gd name="T15" fmla="*/ 34 h 101"/>
                <a:gd name="T16" fmla="*/ 98 w 101"/>
                <a:gd name="T17" fmla="*/ 34 h 101"/>
                <a:gd name="T18" fmla="*/ 98 w 101"/>
                <a:gd name="T19" fmla="*/ 34 h 101"/>
                <a:gd name="T20" fmla="*/ 97 w 101"/>
                <a:gd name="T21" fmla="*/ 34 h 101"/>
                <a:gd name="T22" fmla="*/ 97 w 101"/>
                <a:gd name="T23" fmla="*/ 34 h 101"/>
                <a:gd name="T24" fmla="*/ 96 w 101"/>
                <a:gd name="T25" fmla="*/ 34 h 101"/>
                <a:gd name="T26" fmla="*/ 74 w 101"/>
                <a:gd name="T27" fmla="*/ 40 h 101"/>
                <a:gd name="T28" fmla="*/ 51 w 101"/>
                <a:gd name="T29" fmla="*/ 0 h 101"/>
                <a:gd name="T30" fmla="*/ 26 w 101"/>
                <a:gd name="T31" fmla="*/ 39 h 101"/>
                <a:gd name="T32" fmla="*/ 6 w 101"/>
                <a:gd name="T33" fmla="*/ 34 h 101"/>
                <a:gd name="T34" fmla="*/ 6 w 101"/>
                <a:gd name="T35" fmla="*/ 33 h 101"/>
                <a:gd name="T36" fmla="*/ 3 w 101"/>
                <a:gd name="T37" fmla="*/ 35 h 101"/>
                <a:gd name="T38" fmla="*/ 3 w 101"/>
                <a:gd name="T39" fmla="*/ 35 h 101"/>
                <a:gd name="T40" fmla="*/ 3 w 101"/>
                <a:gd name="T41" fmla="*/ 35 h 101"/>
                <a:gd name="T42" fmla="*/ 0 w 101"/>
                <a:gd name="T43" fmla="*/ 50 h 101"/>
                <a:gd name="T44" fmla="*/ 51 w 101"/>
                <a:gd name="T45" fmla="*/ 101 h 101"/>
                <a:gd name="T46" fmla="*/ 101 w 101"/>
                <a:gd name="T47" fmla="*/ 50 h 101"/>
                <a:gd name="T48" fmla="*/ 99 w 101"/>
                <a:gd name="T49" fmla="*/ 35 h 101"/>
                <a:gd name="T50" fmla="*/ 99 w 101"/>
                <a:gd name="T51" fmla="*/ 35 h 101"/>
                <a:gd name="T52" fmla="*/ 51 w 101"/>
                <a:gd name="T53" fmla="*/ 5 h 101"/>
                <a:gd name="T54" fmla="*/ 70 w 101"/>
                <a:gd name="T55" fmla="*/ 42 h 101"/>
                <a:gd name="T56" fmla="*/ 52 w 101"/>
                <a:gd name="T57" fmla="*/ 60 h 101"/>
                <a:gd name="T58" fmla="*/ 31 w 101"/>
                <a:gd name="T59" fmla="*/ 41 h 101"/>
                <a:gd name="T60" fmla="*/ 51 w 101"/>
                <a:gd name="T61" fmla="*/ 5 h 101"/>
                <a:gd name="T62" fmla="*/ 5 w 101"/>
                <a:gd name="T63" fmla="*/ 50 h 101"/>
                <a:gd name="T64" fmla="*/ 7 w 101"/>
                <a:gd name="T65" fmla="*/ 38 h 101"/>
                <a:gd name="T66" fmla="*/ 49 w 101"/>
                <a:gd name="T67" fmla="*/ 64 h 101"/>
                <a:gd name="T68" fmla="*/ 41 w 101"/>
                <a:gd name="T69" fmla="*/ 93 h 101"/>
                <a:gd name="T70" fmla="*/ 41 w 101"/>
                <a:gd name="T71" fmla="*/ 95 h 101"/>
                <a:gd name="T72" fmla="*/ 5 w 101"/>
                <a:gd name="T73" fmla="*/ 50 h 101"/>
                <a:gd name="T74" fmla="*/ 51 w 101"/>
                <a:gd name="T75" fmla="*/ 96 h 101"/>
                <a:gd name="T76" fmla="*/ 46 w 101"/>
                <a:gd name="T77" fmla="*/ 96 h 101"/>
                <a:gd name="T78" fmla="*/ 46 w 101"/>
                <a:gd name="T79" fmla="*/ 93 h 101"/>
                <a:gd name="T80" fmla="*/ 95 w 101"/>
                <a:gd name="T81" fmla="*/ 39 h 101"/>
                <a:gd name="T82" fmla="*/ 96 w 101"/>
                <a:gd name="T83" fmla="*/ 50 h 101"/>
                <a:gd name="T84" fmla="*/ 51 w 101"/>
                <a:gd name="T85" fmla="*/ 9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1" h="101">
                  <a:moveTo>
                    <a:pt x="99" y="35"/>
                  </a:move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8" y="35"/>
                    <a:pt x="98" y="35"/>
                    <a:pt x="98" y="35"/>
                  </a:cubicBezTo>
                  <a:cubicBezTo>
                    <a:pt x="98" y="35"/>
                    <a:pt x="98" y="35"/>
                    <a:pt x="98" y="35"/>
                  </a:cubicBezTo>
                  <a:cubicBezTo>
                    <a:pt x="98" y="34"/>
                    <a:pt x="98" y="34"/>
                    <a:pt x="98" y="34"/>
                  </a:cubicBezTo>
                  <a:cubicBezTo>
                    <a:pt x="98" y="34"/>
                    <a:pt x="98" y="34"/>
                    <a:pt x="98" y="34"/>
                  </a:cubicBezTo>
                  <a:cubicBezTo>
                    <a:pt x="98" y="34"/>
                    <a:pt x="98" y="34"/>
                    <a:pt x="98" y="34"/>
                  </a:cubicBezTo>
                  <a:cubicBezTo>
                    <a:pt x="98" y="34"/>
                    <a:pt x="98" y="34"/>
                    <a:pt x="98" y="34"/>
                  </a:cubicBezTo>
                  <a:cubicBezTo>
                    <a:pt x="97" y="34"/>
                    <a:pt x="97" y="34"/>
                    <a:pt x="97" y="34"/>
                  </a:cubicBezTo>
                  <a:cubicBezTo>
                    <a:pt x="97" y="34"/>
                    <a:pt x="97" y="34"/>
                    <a:pt x="97" y="34"/>
                  </a:cubicBezTo>
                  <a:cubicBezTo>
                    <a:pt x="97" y="34"/>
                    <a:pt x="96" y="34"/>
                    <a:pt x="96" y="34"/>
                  </a:cubicBezTo>
                  <a:cubicBezTo>
                    <a:pt x="88" y="34"/>
                    <a:pt x="81" y="36"/>
                    <a:pt x="74" y="40"/>
                  </a:cubicBezTo>
                  <a:cubicBezTo>
                    <a:pt x="69" y="17"/>
                    <a:pt x="56" y="0"/>
                    <a:pt x="51" y="0"/>
                  </a:cubicBezTo>
                  <a:cubicBezTo>
                    <a:pt x="46" y="0"/>
                    <a:pt x="30" y="15"/>
                    <a:pt x="26" y="39"/>
                  </a:cubicBezTo>
                  <a:cubicBezTo>
                    <a:pt x="20" y="36"/>
                    <a:pt x="13" y="34"/>
                    <a:pt x="6" y="34"/>
                  </a:cubicBezTo>
                  <a:cubicBezTo>
                    <a:pt x="6" y="33"/>
                    <a:pt x="6" y="33"/>
                    <a:pt x="6" y="33"/>
                  </a:cubicBezTo>
                  <a:cubicBezTo>
                    <a:pt x="5" y="33"/>
                    <a:pt x="3" y="34"/>
                    <a:pt x="3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1" y="40"/>
                    <a:pt x="0" y="45"/>
                    <a:pt x="0" y="50"/>
                  </a:cubicBezTo>
                  <a:cubicBezTo>
                    <a:pt x="0" y="78"/>
                    <a:pt x="23" y="101"/>
                    <a:pt x="51" y="101"/>
                  </a:cubicBezTo>
                  <a:cubicBezTo>
                    <a:pt x="78" y="101"/>
                    <a:pt x="101" y="78"/>
                    <a:pt x="101" y="50"/>
                  </a:cubicBezTo>
                  <a:cubicBezTo>
                    <a:pt x="101" y="45"/>
                    <a:pt x="100" y="40"/>
                    <a:pt x="99" y="35"/>
                  </a:cubicBezTo>
                  <a:cubicBezTo>
                    <a:pt x="99" y="35"/>
                    <a:pt x="99" y="35"/>
                    <a:pt x="99" y="35"/>
                  </a:cubicBezTo>
                  <a:close/>
                  <a:moveTo>
                    <a:pt x="51" y="5"/>
                  </a:moveTo>
                  <a:cubicBezTo>
                    <a:pt x="53" y="6"/>
                    <a:pt x="66" y="20"/>
                    <a:pt x="70" y="42"/>
                  </a:cubicBezTo>
                  <a:cubicBezTo>
                    <a:pt x="63" y="47"/>
                    <a:pt x="57" y="53"/>
                    <a:pt x="52" y="60"/>
                  </a:cubicBezTo>
                  <a:cubicBezTo>
                    <a:pt x="46" y="52"/>
                    <a:pt x="39" y="45"/>
                    <a:pt x="31" y="41"/>
                  </a:cubicBezTo>
                  <a:cubicBezTo>
                    <a:pt x="34" y="19"/>
                    <a:pt x="48" y="5"/>
                    <a:pt x="51" y="5"/>
                  </a:cubicBezTo>
                  <a:close/>
                  <a:moveTo>
                    <a:pt x="5" y="50"/>
                  </a:moveTo>
                  <a:cubicBezTo>
                    <a:pt x="5" y="46"/>
                    <a:pt x="6" y="42"/>
                    <a:pt x="7" y="38"/>
                  </a:cubicBezTo>
                  <a:cubicBezTo>
                    <a:pt x="24" y="40"/>
                    <a:pt x="40" y="49"/>
                    <a:pt x="49" y="64"/>
                  </a:cubicBezTo>
                  <a:cubicBezTo>
                    <a:pt x="44" y="73"/>
                    <a:pt x="41" y="83"/>
                    <a:pt x="41" y="93"/>
                  </a:cubicBezTo>
                  <a:cubicBezTo>
                    <a:pt x="41" y="94"/>
                    <a:pt x="41" y="94"/>
                    <a:pt x="41" y="95"/>
                  </a:cubicBezTo>
                  <a:cubicBezTo>
                    <a:pt x="21" y="91"/>
                    <a:pt x="5" y="72"/>
                    <a:pt x="5" y="50"/>
                  </a:cubicBezTo>
                  <a:close/>
                  <a:moveTo>
                    <a:pt x="51" y="96"/>
                  </a:moveTo>
                  <a:cubicBezTo>
                    <a:pt x="49" y="96"/>
                    <a:pt x="48" y="96"/>
                    <a:pt x="46" y="96"/>
                  </a:cubicBezTo>
                  <a:cubicBezTo>
                    <a:pt x="46" y="95"/>
                    <a:pt x="46" y="94"/>
                    <a:pt x="46" y="93"/>
                  </a:cubicBezTo>
                  <a:cubicBezTo>
                    <a:pt x="46" y="65"/>
                    <a:pt x="67" y="42"/>
                    <a:pt x="95" y="39"/>
                  </a:cubicBezTo>
                  <a:cubicBezTo>
                    <a:pt x="96" y="42"/>
                    <a:pt x="96" y="46"/>
                    <a:pt x="96" y="50"/>
                  </a:cubicBezTo>
                  <a:cubicBezTo>
                    <a:pt x="96" y="75"/>
                    <a:pt x="76" y="96"/>
                    <a:pt x="51" y="9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solidFill>
                  <a:srgbClr val="FFFFFF"/>
                </a:solidFill>
              </a:endParaRPr>
            </a:p>
          </p:txBody>
        </p:sp>
      </p:grpSp>
      <p:grpSp>
        <p:nvGrpSpPr>
          <p:cNvPr id="93" name="Group 60"/>
          <p:cNvGrpSpPr>
            <a:grpSpLocks noChangeAspect="1"/>
          </p:cNvGrpSpPr>
          <p:nvPr/>
        </p:nvGrpSpPr>
        <p:grpSpPr>
          <a:xfrm>
            <a:off x="4508189" y="2433221"/>
            <a:ext cx="788523" cy="685939"/>
            <a:chOff x="3486150" y="5151438"/>
            <a:chExt cx="1830388" cy="1592262"/>
          </a:xfrm>
        </p:grpSpPr>
        <p:sp>
          <p:nvSpPr>
            <p:cNvPr id="94" name="Freeform 22"/>
            <p:cNvSpPr>
              <a:spLocks noEditPoints="1"/>
            </p:cNvSpPr>
            <p:nvPr/>
          </p:nvSpPr>
          <p:spPr bwMode="auto">
            <a:xfrm>
              <a:off x="3486150" y="5151438"/>
              <a:ext cx="1830388" cy="1592262"/>
            </a:xfrm>
            <a:custGeom>
              <a:avLst/>
              <a:gdLst>
                <a:gd name="T0" fmla="*/ 226 w 228"/>
                <a:gd name="T1" fmla="*/ 75 h 198"/>
                <a:gd name="T2" fmla="*/ 211 w 228"/>
                <a:gd name="T3" fmla="*/ 64 h 198"/>
                <a:gd name="T4" fmla="*/ 211 w 228"/>
                <a:gd name="T5" fmla="*/ 64 h 198"/>
                <a:gd name="T6" fmla="*/ 115 w 228"/>
                <a:gd name="T7" fmla="*/ 0 h 198"/>
                <a:gd name="T8" fmla="*/ 112 w 228"/>
                <a:gd name="T9" fmla="*/ 0 h 198"/>
                <a:gd name="T10" fmla="*/ 71 w 228"/>
                <a:gd name="T11" fmla="*/ 28 h 198"/>
                <a:gd name="T12" fmla="*/ 71 w 228"/>
                <a:gd name="T13" fmla="*/ 10 h 198"/>
                <a:gd name="T14" fmla="*/ 69 w 228"/>
                <a:gd name="T15" fmla="*/ 8 h 198"/>
                <a:gd name="T16" fmla="*/ 41 w 228"/>
                <a:gd name="T17" fmla="*/ 8 h 198"/>
                <a:gd name="T18" fmla="*/ 41 w 228"/>
                <a:gd name="T19" fmla="*/ 8 h 198"/>
                <a:gd name="T20" fmla="*/ 40 w 228"/>
                <a:gd name="T21" fmla="*/ 9 h 198"/>
                <a:gd name="T22" fmla="*/ 39 w 228"/>
                <a:gd name="T23" fmla="*/ 10 h 198"/>
                <a:gd name="T24" fmla="*/ 39 w 228"/>
                <a:gd name="T25" fmla="*/ 49 h 198"/>
                <a:gd name="T26" fmla="*/ 1 w 228"/>
                <a:gd name="T27" fmla="*/ 75 h 198"/>
                <a:gd name="T28" fmla="*/ 1 w 228"/>
                <a:gd name="T29" fmla="*/ 78 h 198"/>
                <a:gd name="T30" fmla="*/ 4 w 228"/>
                <a:gd name="T31" fmla="*/ 78 h 198"/>
                <a:gd name="T32" fmla="*/ 19 w 228"/>
                <a:gd name="T33" fmla="*/ 68 h 198"/>
                <a:gd name="T34" fmla="*/ 19 w 228"/>
                <a:gd name="T35" fmla="*/ 196 h 198"/>
                <a:gd name="T36" fmla="*/ 22 w 228"/>
                <a:gd name="T37" fmla="*/ 198 h 198"/>
                <a:gd name="T38" fmla="*/ 209 w 228"/>
                <a:gd name="T39" fmla="*/ 198 h 198"/>
                <a:gd name="T40" fmla="*/ 212 w 228"/>
                <a:gd name="T41" fmla="*/ 196 h 198"/>
                <a:gd name="T42" fmla="*/ 212 w 228"/>
                <a:gd name="T43" fmla="*/ 70 h 198"/>
                <a:gd name="T44" fmla="*/ 224 w 228"/>
                <a:gd name="T45" fmla="*/ 78 h 198"/>
                <a:gd name="T46" fmla="*/ 225 w 228"/>
                <a:gd name="T47" fmla="*/ 79 h 198"/>
                <a:gd name="T48" fmla="*/ 227 w 228"/>
                <a:gd name="T49" fmla="*/ 78 h 198"/>
                <a:gd name="T50" fmla="*/ 226 w 228"/>
                <a:gd name="T51" fmla="*/ 75 h 198"/>
                <a:gd name="T52" fmla="*/ 44 w 228"/>
                <a:gd name="T53" fmla="*/ 13 h 198"/>
                <a:gd name="T54" fmla="*/ 67 w 228"/>
                <a:gd name="T55" fmla="*/ 13 h 198"/>
                <a:gd name="T56" fmla="*/ 67 w 228"/>
                <a:gd name="T57" fmla="*/ 31 h 198"/>
                <a:gd name="T58" fmla="*/ 44 w 228"/>
                <a:gd name="T59" fmla="*/ 46 h 198"/>
                <a:gd name="T60" fmla="*/ 44 w 228"/>
                <a:gd name="T61" fmla="*/ 13 h 198"/>
                <a:gd name="T62" fmla="*/ 207 w 228"/>
                <a:gd name="T63" fmla="*/ 194 h 198"/>
                <a:gd name="T64" fmla="*/ 24 w 228"/>
                <a:gd name="T65" fmla="*/ 194 h 198"/>
                <a:gd name="T66" fmla="*/ 24 w 228"/>
                <a:gd name="T67" fmla="*/ 65 h 198"/>
                <a:gd name="T68" fmla="*/ 43 w 228"/>
                <a:gd name="T69" fmla="*/ 53 h 198"/>
                <a:gd name="T70" fmla="*/ 43 w 228"/>
                <a:gd name="T71" fmla="*/ 53 h 198"/>
                <a:gd name="T72" fmla="*/ 70 w 228"/>
                <a:gd name="T73" fmla="*/ 34 h 198"/>
                <a:gd name="T74" fmla="*/ 70 w 228"/>
                <a:gd name="T75" fmla="*/ 34 h 198"/>
                <a:gd name="T76" fmla="*/ 114 w 228"/>
                <a:gd name="T77" fmla="*/ 5 h 198"/>
                <a:gd name="T78" fmla="*/ 207 w 228"/>
                <a:gd name="T79" fmla="*/ 67 h 198"/>
                <a:gd name="T80" fmla="*/ 207 w 228"/>
                <a:gd name="T81" fmla="*/ 194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8" h="198">
                  <a:moveTo>
                    <a:pt x="226" y="75"/>
                  </a:moveTo>
                  <a:cubicBezTo>
                    <a:pt x="211" y="64"/>
                    <a:pt x="211" y="64"/>
                    <a:pt x="211" y="64"/>
                  </a:cubicBezTo>
                  <a:cubicBezTo>
                    <a:pt x="211" y="64"/>
                    <a:pt x="211" y="64"/>
                    <a:pt x="211" y="64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4" y="0"/>
                    <a:pt x="113" y="0"/>
                    <a:pt x="112" y="0"/>
                  </a:cubicBezTo>
                  <a:cubicBezTo>
                    <a:pt x="71" y="28"/>
                    <a:pt x="71" y="28"/>
                    <a:pt x="71" y="28"/>
                  </a:cubicBezTo>
                  <a:cubicBezTo>
                    <a:pt x="71" y="10"/>
                    <a:pt x="71" y="10"/>
                    <a:pt x="71" y="10"/>
                  </a:cubicBezTo>
                  <a:cubicBezTo>
                    <a:pt x="71" y="9"/>
                    <a:pt x="70" y="8"/>
                    <a:pt x="69" y="8"/>
                  </a:cubicBezTo>
                  <a:cubicBezTo>
                    <a:pt x="41" y="8"/>
                    <a:pt x="41" y="8"/>
                    <a:pt x="41" y="8"/>
                  </a:cubicBezTo>
                  <a:cubicBezTo>
                    <a:pt x="41" y="8"/>
                    <a:pt x="41" y="8"/>
                    <a:pt x="41" y="8"/>
                  </a:cubicBezTo>
                  <a:cubicBezTo>
                    <a:pt x="41" y="8"/>
                    <a:pt x="40" y="8"/>
                    <a:pt x="40" y="9"/>
                  </a:cubicBezTo>
                  <a:cubicBezTo>
                    <a:pt x="39" y="9"/>
                    <a:pt x="39" y="10"/>
                    <a:pt x="39" y="10"/>
                  </a:cubicBezTo>
                  <a:cubicBezTo>
                    <a:pt x="39" y="49"/>
                    <a:pt x="39" y="49"/>
                    <a:pt x="39" y="49"/>
                  </a:cubicBezTo>
                  <a:cubicBezTo>
                    <a:pt x="1" y="75"/>
                    <a:pt x="1" y="75"/>
                    <a:pt x="1" y="75"/>
                  </a:cubicBezTo>
                  <a:cubicBezTo>
                    <a:pt x="0" y="75"/>
                    <a:pt x="0" y="77"/>
                    <a:pt x="1" y="78"/>
                  </a:cubicBezTo>
                  <a:cubicBezTo>
                    <a:pt x="1" y="79"/>
                    <a:pt x="3" y="79"/>
                    <a:pt x="4" y="78"/>
                  </a:cubicBezTo>
                  <a:cubicBezTo>
                    <a:pt x="19" y="68"/>
                    <a:pt x="19" y="68"/>
                    <a:pt x="19" y="68"/>
                  </a:cubicBezTo>
                  <a:cubicBezTo>
                    <a:pt x="19" y="196"/>
                    <a:pt x="19" y="196"/>
                    <a:pt x="19" y="196"/>
                  </a:cubicBezTo>
                  <a:cubicBezTo>
                    <a:pt x="19" y="197"/>
                    <a:pt x="20" y="198"/>
                    <a:pt x="22" y="198"/>
                  </a:cubicBezTo>
                  <a:cubicBezTo>
                    <a:pt x="209" y="198"/>
                    <a:pt x="209" y="198"/>
                    <a:pt x="209" y="198"/>
                  </a:cubicBezTo>
                  <a:cubicBezTo>
                    <a:pt x="211" y="198"/>
                    <a:pt x="212" y="197"/>
                    <a:pt x="212" y="196"/>
                  </a:cubicBezTo>
                  <a:cubicBezTo>
                    <a:pt x="212" y="70"/>
                    <a:pt x="212" y="70"/>
                    <a:pt x="212" y="70"/>
                  </a:cubicBezTo>
                  <a:cubicBezTo>
                    <a:pt x="224" y="78"/>
                    <a:pt x="224" y="78"/>
                    <a:pt x="224" y="78"/>
                  </a:cubicBezTo>
                  <a:cubicBezTo>
                    <a:pt x="224" y="79"/>
                    <a:pt x="225" y="79"/>
                    <a:pt x="225" y="79"/>
                  </a:cubicBezTo>
                  <a:cubicBezTo>
                    <a:pt x="226" y="79"/>
                    <a:pt x="226" y="78"/>
                    <a:pt x="227" y="78"/>
                  </a:cubicBezTo>
                  <a:cubicBezTo>
                    <a:pt x="228" y="77"/>
                    <a:pt x="227" y="75"/>
                    <a:pt x="226" y="75"/>
                  </a:cubicBezTo>
                  <a:close/>
                  <a:moveTo>
                    <a:pt x="44" y="13"/>
                  </a:moveTo>
                  <a:cubicBezTo>
                    <a:pt x="67" y="13"/>
                    <a:pt x="67" y="13"/>
                    <a:pt x="67" y="13"/>
                  </a:cubicBezTo>
                  <a:cubicBezTo>
                    <a:pt x="67" y="31"/>
                    <a:pt x="67" y="31"/>
                    <a:pt x="67" y="31"/>
                  </a:cubicBezTo>
                  <a:cubicBezTo>
                    <a:pt x="44" y="46"/>
                    <a:pt x="44" y="46"/>
                    <a:pt x="44" y="46"/>
                  </a:cubicBezTo>
                  <a:lnTo>
                    <a:pt x="44" y="13"/>
                  </a:lnTo>
                  <a:close/>
                  <a:moveTo>
                    <a:pt x="207" y="194"/>
                  </a:moveTo>
                  <a:cubicBezTo>
                    <a:pt x="24" y="194"/>
                    <a:pt x="24" y="194"/>
                    <a:pt x="24" y="194"/>
                  </a:cubicBezTo>
                  <a:cubicBezTo>
                    <a:pt x="24" y="65"/>
                    <a:pt x="24" y="65"/>
                    <a:pt x="24" y="65"/>
                  </a:cubicBezTo>
                  <a:cubicBezTo>
                    <a:pt x="43" y="53"/>
                    <a:pt x="43" y="53"/>
                    <a:pt x="43" y="53"/>
                  </a:cubicBezTo>
                  <a:cubicBezTo>
                    <a:pt x="43" y="53"/>
                    <a:pt x="43" y="53"/>
                    <a:pt x="43" y="53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114" y="5"/>
                    <a:pt x="114" y="5"/>
                    <a:pt x="114" y="5"/>
                  </a:cubicBezTo>
                  <a:cubicBezTo>
                    <a:pt x="207" y="67"/>
                    <a:pt x="207" y="67"/>
                    <a:pt x="207" y="67"/>
                  </a:cubicBezTo>
                  <a:lnTo>
                    <a:pt x="207" y="1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solidFill>
                  <a:srgbClr val="FFFFFF"/>
                </a:solidFill>
              </a:endParaRPr>
            </a:p>
          </p:txBody>
        </p:sp>
        <p:sp>
          <p:nvSpPr>
            <p:cNvPr id="95" name="Freeform 23"/>
            <p:cNvSpPr>
              <a:spLocks noEditPoints="1"/>
            </p:cNvSpPr>
            <p:nvPr/>
          </p:nvSpPr>
          <p:spPr bwMode="auto">
            <a:xfrm>
              <a:off x="4105275" y="5649913"/>
              <a:ext cx="593725" cy="587375"/>
            </a:xfrm>
            <a:custGeom>
              <a:avLst/>
              <a:gdLst>
                <a:gd name="T0" fmla="*/ 24 w 74"/>
                <a:gd name="T1" fmla="*/ 2 h 73"/>
                <a:gd name="T2" fmla="*/ 24 w 74"/>
                <a:gd name="T3" fmla="*/ 24 h 73"/>
                <a:gd name="T4" fmla="*/ 2 w 74"/>
                <a:gd name="T5" fmla="*/ 24 h 73"/>
                <a:gd name="T6" fmla="*/ 1 w 74"/>
                <a:gd name="T7" fmla="*/ 25 h 73"/>
                <a:gd name="T8" fmla="*/ 0 w 74"/>
                <a:gd name="T9" fmla="*/ 26 h 73"/>
                <a:gd name="T10" fmla="*/ 0 w 74"/>
                <a:gd name="T11" fmla="*/ 47 h 73"/>
                <a:gd name="T12" fmla="*/ 2 w 74"/>
                <a:gd name="T13" fmla="*/ 49 h 73"/>
                <a:gd name="T14" fmla="*/ 24 w 74"/>
                <a:gd name="T15" fmla="*/ 49 h 73"/>
                <a:gd name="T16" fmla="*/ 24 w 74"/>
                <a:gd name="T17" fmla="*/ 71 h 73"/>
                <a:gd name="T18" fmla="*/ 26 w 74"/>
                <a:gd name="T19" fmla="*/ 73 h 73"/>
                <a:gd name="T20" fmla="*/ 47 w 74"/>
                <a:gd name="T21" fmla="*/ 73 h 73"/>
                <a:gd name="T22" fmla="*/ 49 w 74"/>
                <a:gd name="T23" fmla="*/ 71 h 73"/>
                <a:gd name="T24" fmla="*/ 49 w 74"/>
                <a:gd name="T25" fmla="*/ 49 h 73"/>
                <a:gd name="T26" fmla="*/ 71 w 74"/>
                <a:gd name="T27" fmla="*/ 49 h 73"/>
                <a:gd name="T28" fmla="*/ 73 w 74"/>
                <a:gd name="T29" fmla="*/ 48 h 73"/>
                <a:gd name="T30" fmla="*/ 74 w 74"/>
                <a:gd name="T31" fmla="*/ 47 h 73"/>
                <a:gd name="T32" fmla="*/ 74 w 74"/>
                <a:gd name="T33" fmla="*/ 26 h 73"/>
                <a:gd name="T34" fmla="*/ 71 w 74"/>
                <a:gd name="T35" fmla="*/ 24 h 73"/>
                <a:gd name="T36" fmla="*/ 49 w 74"/>
                <a:gd name="T37" fmla="*/ 24 h 73"/>
                <a:gd name="T38" fmla="*/ 49 w 74"/>
                <a:gd name="T39" fmla="*/ 2 h 73"/>
                <a:gd name="T40" fmla="*/ 47 w 74"/>
                <a:gd name="T41" fmla="*/ 0 h 73"/>
                <a:gd name="T42" fmla="*/ 26 w 74"/>
                <a:gd name="T43" fmla="*/ 0 h 73"/>
                <a:gd name="T44" fmla="*/ 24 w 74"/>
                <a:gd name="T45" fmla="*/ 2 h 73"/>
                <a:gd name="T46" fmla="*/ 29 w 74"/>
                <a:gd name="T47" fmla="*/ 26 h 73"/>
                <a:gd name="T48" fmla="*/ 29 w 74"/>
                <a:gd name="T49" fmla="*/ 4 h 73"/>
                <a:gd name="T50" fmla="*/ 45 w 74"/>
                <a:gd name="T51" fmla="*/ 4 h 73"/>
                <a:gd name="T52" fmla="*/ 45 w 74"/>
                <a:gd name="T53" fmla="*/ 26 h 73"/>
                <a:gd name="T54" fmla="*/ 47 w 74"/>
                <a:gd name="T55" fmla="*/ 29 h 73"/>
                <a:gd name="T56" fmla="*/ 69 w 74"/>
                <a:gd name="T57" fmla="*/ 29 h 73"/>
                <a:gd name="T58" fmla="*/ 69 w 74"/>
                <a:gd name="T59" fmla="*/ 45 h 73"/>
                <a:gd name="T60" fmla="*/ 47 w 74"/>
                <a:gd name="T61" fmla="*/ 45 h 73"/>
                <a:gd name="T62" fmla="*/ 45 w 74"/>
                <a:gd name="T63" fmla="*/ 47 h 73"/>
                <a:gd name="T64" fmla="*/ 45 w 74"/>
                <a:gd name="T65" fmla="*/ 69 h 73"/>
                <a:gd name="T66" fmla="*/ 29 w 74"/>
                <a:gd name="T67" fmla="*/ 69 h 73"/>
                <a:gd name="T68" fmla="*/ 29 w 74"/>
                <a:gd name="T69" fmla="*/ 47 h 73"/>
                <a:gd name="T70" fmla="*/ 26 w 74"/>
                <a:gd name="T71" fmla="*/ 45 h 73"/>
                <a:gd name="T72" fmla="*/ 5 w 74"/>
                <a:gd name="T73" fmla="*/ 45 h 73"/>
                <a:gd name="T74" fmla="*/ 5 w 74"/>
                <a:gd name="T75" fmla="*/ 29 h 73"/>
                <a:gd name="T76" fmla="*/ 26 w 74"/>
                <a:gd name="T77" fmla="*/ 29 h 73"/>
                <a:gd name="T78" fmla="*/ 29 w 74"/>
                <a:gd name="T79" fmla="*/ 2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4" h="73">
                  <a:moveTo>
                    <a:pt x="24" y="2"/>
                  </a:moveTo>
                  <a:cubicBezTo>
                    <a:pt x="24" y="24"/>
                    <a:pt x="24" y="24"/>
                    <a:pt x="24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1" y="24"/>
                    <a:pt x="1" y="25"/>
                  </a:cubicBezTo>
                  <a:cubicBezTo>
                    <a:pt x="0" y="25"/>
                    <a:pt x="0" y="26"/>
                    <a:pt x="0" y="26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48"/>
                    <a:pt x="1" y="49"/>
                    <a:pt x="2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71"/>
                    <a:pt x="24" y="71"/>
                    <a:pt x="24" y="71"/>
                  </a:cubicBezTo>
                  <a:cubicBezTo>
                    <a:pt x="24" y="72"/>
                    <a:pt x="25" y="73"/>
                    <a:pt x="26" y="73"/>
                  </a:cubicBezTo>
                  <a:cubicBezTo>
                    <a:pt x="47" y="73"/>
                    <a:pt x="47" y="73"/>
                    <a:pt x="47" y="73"/>
                  </a:cubicBezTo>
                  <a:cubicBezTo>
                    <a:pt x="48" y="73"/>
                    <a:pt x="49" y="72"/>
                    <a:pt x="49" y="71"/>
                  </a:cubicBezTo>
                  <a:cubicBezTo>
                    <a:pt x="49" y="49"/>
                    <a:pt x="49" y="49"/>
                    <a:pt x="49" y="49"/>
                  </a:cubicBezTo>
                  <a:cubicBezTo>
                    <a:pt x="71" y="49"/>
                    <a:pt x="71" y="49"/>
                    <a:pt x="71" y="49"/>
                  </a:cubicBezTo>
                  <a:cubicBezTo>
                    <a:pt x="72" y="49"/>
                    <a:pt x="73" y="49"/>
                    <a:pt x="73" y="48"/>
                  </a:cubicBezTo>
                  <a:cubicBezTo>
                    <a:pt x="73" y="48"/>
                    <a:pt x="74" y="47"/>
                    <a:pt x="74" y="47"/>
                  </a:cubicBezTo>
                  <a:cubicBezTo>
                    <a:pt x="74" y="26"/>
                    <a:pt x="74" y="26"/>
                    <a:pt x="74" y="26"/>
                  </a:cubicBezTo>
                  <a:cubicBezTo>
                    <a:pt x="74" y="25"/>
                    <a:pt x="73" y="24"/>
                    <a:pt x="71" y="24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49" y="2"/>
                    <a:pt x="49" y="2"/>
                    <a:pt x="49" y="2"/>
                  </a:cubicBezTo>
                  <a:cubicBezTo>
                    <a:pt x="49" y="1"/>
                    <a:pt x="48" y="0"/>
                    <a:pt x="47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5" y="0"/>
                    <a:pt x="24" y="1"/>
                    <a:pt x="24" y="2"/>
                  </a:cubicBezTo>
                  <a:close/>
                  <a:moveTo>
                    <a:pt x="29" y="26"/>
                  </a:moveTo>
                  <a:cubicBezTo>
                    <a:pt x="29" y="4"/>
                    <a:pt x="29" y="4"/>
                    <a:pt x="29" y="4"/>
                  </a:cubicBezTo>
                  <a:cubicBezTo>
                    <a:pt x="45" y="4"/>
                    <a:pt x="45" y="4"/>
                    <a:pt x="45" y="4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5" y="28"/>
                    <a:pt x="46" y="29"/>
                    <a:pt x="47" y="29"/>
                  </a:cubicBezTo>
                  <a:cubicBezTo>
                    <a:pt x="69" y="29"/>
                    <a:pt x="69" y="29"/>
                    <a:pt x="69" y="29"/>
                  </a:cubicBezTo>
                  <a:cubicBezTo>
                    <a:pt x="69" y="45"/>
                    <a:pt x="69" y="45"/>
                    <a:pt x="69" y="45"/>
                  </a:cubicBezTo>
                  <a:cubicBezTo>
                    <a:pt x="47" y="45"/>
                    <a:pt x="47" y="45"/>
                    <a:pt x="47" y="45"/>
                  </a:cubicBezTo>
                  <a:cubicBezTo>
                    <a:pt x="46" y="45"/>
                    <a:pt x="45" y="46"/>
                    <a:pt x="45" y="47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29" y="69"/>
                    <a:pt x="29" y="69"/>
                    <a:pt x="29" y="69"/>
                  </a:cubicBezTo>
                  <a:cubicBezTo>
                    <a:pt x="29" y="47"/>
                    <a:pt x="29" y="47"/>
                    <a:pt x="29" y="47"/>
                  </a:cubicBezTo>
                  <a:cubicBezTo>
                    <a:pt x="29" y="46"/>
                    <a:pt x="28" y="45"/>
                    <a:pt x="26" y="45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28" y="29"/>
                    <a:pt x="29" y="28"/>
                    <a:pt x="29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solidFill>
                  <a:srgbClr val="FFFFFF"/>
                </a:solidFill>
              </a:endParaRPr>
            </a:p>
          </p:txBody>
        </p:sp>
      </p:grpSp>
      <p:sp>
        <p:nvSpPr>
          <p:cNvPr id="97" name="Isosceles Triangle 63"/>
          <p:cNvSpPr>
            <a:spLocks noChangeAspect="1"/>
          </p:cNvSpPr>
          <p:nvPr/>
        </p:nvSpPr>
        <p:spPr>
          <a:xfrm rot="10800000">
            <a:off x="9525150" y="5159907"/>
            <a:ext cx="311789" cy="209563"/>
          </a:xfrm>
          <a:prstGeom prst="triangle">
            <a:avLst/>
          </a:prstGeom>
          <a:solidFill>
            <a:srgbClr val="FFFFFF">
              <a:alpha val="30196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rgbClr val="FFFFFF"/>
              </a:solidFill>
            </a:endParaRPr>
          </a:p>
        </p:txBody>
      </p:sp>
      <p:sp>
        <p:nvSpPr>
          <p:cNvPr id="98" name="Isosceles Triangle 64"/>
          <p:cNvSpPr>
            <a:spLocks noChangeAspect="1"/>
          </p:cNvSpPr>
          <p:nvPr/>
        </p:nvSpPr>
        <p:spPr>
          <a:xfrm rot="10800000">
            <a:off x="4746558" y="5176201"/>
            <a:ext cx="311789" cy="209563"/>
          </a:xfrm>
          <a:prstGeom prst="triangle">
            <a:avLst/>
          </a:prstGeom>
          <a:solidFill>
            <a:srgbClr val="FFFFFF">
              <a:alpha val="30196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rgbClr val="FFFFFF"/>
              </a:solidFill>
            </a:endParaRPr>
          </a:p>
        </p:txBody>
      </p:sp>
      <p:sp>
        <p:nvSpPr>
          <p:cNvPr id="99" name="Isosceles Triangle 65"/>
          <p:cNvSpPr>
            <a:spLocks noChangeAspect="1"/>
          </p:cNvSpPr>
          <p:nvPr/>
        </p:nvSpPr>
        <p:spPr>
          <a:xfrm rot="10800000">
            <a:off x="2341194" y="5176201"/>
            <a:ext cx="311789" cy="209563"/>
          </a:xfrm>
          <a:prstGeom prst="triangle">
            <a:avLst/>
          </a:prstGeom>
          <a:solidFill>
            <a:srgbClr val="FFFFFF">
              <a:alpha val="30196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rgbClr val="FFFFFF"/>
              </a:solidFill>
            </a:endParaRPr>
          </a:p>
        </p:txBody>
      </p:sp>
      <p:sp>
        <p:nvSpPr>
          <p:cNvPr id="51" name="Text Placeholder 2"/>
          <p:cNvSpPr txBox="1">
            <a:spLocks/>
          </p:cNvSpPr>
          <p:nvPr/>
        </p:nvSpPr>
        <p:spPr>
          <a:xfrm>
            <a:off x="1440000" y="1260000"/>
            <a:ext cx="9083742" cy="537769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228594" indent="-228594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 kern="800" spc="-13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9306" indent="-230712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1600" kern="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7900" indent="-228594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6494" indent="-228594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1600" kern="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5089" indent="-228594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»"/>
              <a:defRPr sz="1600" kern="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ClrTx/>
              <a:buFont typeface="+mj-lt"/>
              <a:buAutoNum type="arabicPeriod" startAt="5"/>
            </a:pPr>
            <a:r>
              <a:rPr lang="pl-PL" sz="2800" b="1" dirty="0" smtClean="0">
                <a:solidFill>
                  <a:srgbClr val="000000"/>
                </a:solidFill>
              </a:rPr>
              <a:t>Przy </a:t>
            </a:r>
            <a:r>
              <a:rPr lang="pl-PL" sz="2800" b="1" dirty="0">
                <a:solidFill>
                  <a:srgbClr val="000000"/>
                </a:solidFill>
              </a:rPr>
              <a:t>ewaluacji działalności naukowej za 2017 r. uwzględnia się osiągnięcia pracowników </a:t>
            </a:r>
            <a:r>
              <a:rPr lang="pl-PL" sz="2800" b="1" dirty="0">
                <a:solidFill>
                  <a:srgbClr val="C00000"/>
                </a:solidFill>
              </a:rPr>
              <a:t>zaliczonych według </a:t>
            </a:r>
            <a:r>
              <a:rPr lang="pl-PL" sz="2800" b="1" dirty="0" smtClean="0">
                <a:solidFill>
                  <a:srgbClr val="C00000"/>
                </a:solidFill>
              </a:rPr>
              <a:t>stanu na </a:t>
            </a:r>
            <a:r>
              <a:rPr lang="pl-PL" sz="2800" b="1" dirty="0">
                <a:solidFill>
                  <a:srgbClr val="C00000"/>
                </a:solidFill>
              </a:rPr>
              <a:t>dzień 31 grudnia 2017 r. </a:t>
            </a:r>
            <a:r>
              <a:rPr lang="pl-PL" sz="2800" b="1" dirty="0">
                <a:solidFill>
                  <a:srgbClr val="000000"/>
                </a:solidFill>
              </a:rPr>
              <a:t>do osób uczestniczących w realizacji badań naukowych</a:t>
            </a:r>
            <a:r>
              <a:rPr lang="pl-PL" sz="2800" dirty="0">
                <a:solidFill>
                  <a:srgbClr val="000000"/>
                </a:solidFill>
              </a:rPr>
              <a:t> </a:t>
            </a:r>
            <a:r>
              <a:rPr lang="pl-PL" sz="2800" b="1" dirty="0">
                <a:solidFill>
                  <a:srgbClr val="000000"/>
                </a:solidFill>
              </a:rPr>
              <a:t>lub prac rozwojowych na </a:t>
            </a:r>
            <a:r>
              <a:rPr lang="pl-PL" sz="2800" b="1" dirty="0" smtClean="0">
                <a:solidFill>
                  <a:srgbClr val="000000"/>
                </a:solidFill>
              </a:rPr>
              <a:t>podstawie przepisów </a:t>
            </a:r>
            <a:r>
              <a:rPr lang="pl-PL" sz="2800" b="1" dirty="0">
                <a:solidFill>
                  <a:srgbClr val="000000"/>
                </a:solidFill>
              </a:rPr>
              <a:t>ustawy uchylanej </a:t>
            </a:r>
            <a:r>
              <a:rPr lang="pl-PL" sz="2800" dirty="0" smtClean="0">
                <a:solidFill>
                  <a:srgbClr val="000000"/>
                </a:solidFill>
              </a:rPr>
              <a:t>…, </a:t>
            </a:r>
            <a:br>
              <a:rPr lang="pl-PL" sz="2800" dirty="0" smtClean="0">
                <a:solidFill>
                  <a:srgbClr val="000000"/>
                </a:solidFill>
              </a:rPr>
            </a:br>
            <a:r>
              <a:rPr lang="pl-PL" sz="2800" b="1" dirty="0" smtClean="0">
                <a:solidFill>
                  <a:srgbClr val="0070C0"/>
                </a:solidFill>
              </a:rPr>
              <a:t>z </a:t>
            </a:r>
            <a:r>
              <a:rPr lang="pl-PL" sz="2800" b="1" dirty="0">
                <a:solidFill>
                  <a:srgbClr val="0070C0"/>
                </a:solidFill>
              </a:rPr>
              <a:t>wyłączeniem pracowników naukowo-technicznych i </a:t>
            </a:r>
            <a:r>
              <a:rPr lang="pl-PL" sz="2800" b="1" dirty="0" smtClean="0">
                <a:solidFill>
                  <a:srgbClr val="0070C0"/>
                </a:solidFill>
              </a:rPr>
              <a:t>inżynieryjno-technicznych</a:t>
            </a:r>
            <a:r>
              <a:rPr lang="pl-PL" sz="2800" dirty="0" smtClean="0">
                <a:solidFill>
                  <a:srgbClr val="000000"/>
                </a:solidFill>
              </a:rPr>
              <a:t>.</a:t>
            </a:r>
            <a:br>
              <a:rPr lang="pl-PL" sz="2800" dirty="0" smtClean="0">
                <a:solidFill>
                  <a:srgbClr val="000000"/>
                </a:solidFill>
              </a:rPr>
            </a:br>
            <a:r>
              <a:rPr lang="pl-PL" sz="2800" b="1" dirty="0" smtClean="0">
                <a:solidFill>
                  <a:srgbClr val="C00000"/>
                </a:solidFill>
              </a:rPr>
              <a:t>Osiągnięcia </a:t>
            </a:r>
            <a:r>
              <a:rPr lang="pl-PL" sz="2800" b="1" dirty="0">
                <a:solidFill>
                  <a:srgbClr val="C00000"/>
                </a:solidFill>
              </a:rPr>
              <a:t>tych pracowników uwzględnia się </a:t>
            </a:r>
            <a:r>
              <a:rPr lang="pl-PL" sz="2800" b="1" dirty="0" smtClean="0">
                <a:solidFill>
                  <a:srgbClr val="C00000"/>
                </a:solidFill>
              </a:rPr>
              <a:t/>
            </a:r>
            <a:br>
              <a:rPr lang="pl-PL" sz="2800" b="1" dirty="0" smtClean="0">
                <a:solidFill>
                  <a:srgbClr val="C00000"/>
                </a:solidFill>
              </a:rPr>
            </a:br>
            <a:r>
              <a:rPr lang="pl-PL" sz="2800" b="1" dirty="0" smtClean="0">
                <a:solidFill>
                  <a:srgbClr val="C00000"/>
                </a:solidFill>
              </a:rPr>
              <a:t>w </a:t>
            </a:r>
            <a:r>
              <a:rPr lang="pl-PL" sz="2800" b="1" dirty="0">
                <a:solidFill>
                  <a:srgbClr val="C00000"/>
                </a:solidFill>
              </a:rPr>
              <a:t>dyscyplinach wskazanych w pierwszym oświadczeniu</a:t>
            </a:r>
            <a:r>
              <a:rPr lang="pl-PL" sz="2800" dirty="0">
                <a:solidFill>
                  <a:srgbClr val="000000"/>
                </a:solidFill>
              </a:rPr>
              <a:t>, o </a:t>
            </a:r>
            <a:r>
              <a:rPr lang="pl-PL" sz="2800" dirty="0" smtClean="0">
                <a:solidFill>
                  <a:srgbClr val="000000"/>
                </a:solidFill>
              </a:rPr>
              <a:t>którym mowa </a:t>
            </a:r>
            <a:r>
              <a:rPr lang="pl-PL" sz="2800" dirty="0">
                <a:solidFill>
                  <a:srgbClr val="000000"/>
                </a:solidFill>
              </a:rPr>
              <a:t>w art. 219 ust. 11.</a:t>
            </a:r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417600" y="597600"/>
            <a:ext cx="11521280" cy="987351"/>
          </a:xfrm>
          <a:prstGeom prst="rect">
            <a:avLst/>
          </a:prstGeom>
        </p:spPr>
        <p:txBody>
          <a:bodyPr/>
          <a:lstStyle>
            <a:lvl1pPr algn="ctr" defTabSz="1219170" rtl="0" eaLnBrk="1" latinLnBrk="0" hangingPunct="1">
              <a:lnSpc>
                <a:spcPct val="86000"/>
              </a:lnSpc>
              <a:spcBef>
                <a:spcPct val="0"/>
              </a:spcBef>
              <a:buNone/>
              <a:defRPr sz="2800" kern="800" spc="-53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sz="3600" b="1" dirty="0" smtClean="0">
                <a:solidFill>
                  <a:srgbClr val="000000"/>
                </a:solidFill>
                <a:latin typeface="+mn-lt"/>
              </a:rPr>
              <a:t>Przepisy przejściowe</a:t>
            </a:r>
          </a:p>
        </p:txBody>
      </p:sp>
    </p:spTree>
    <p:extLst>
      <p:ext uri="{BB962C8B-B14F-4D97-AF65-F5344CB8AC3E}">
        <p14:creationId xmlns:p14="http://schemas.microsoft.com/office/powerpoint/2010/main" val="4144583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/>
      <p:bldP spid="70" grpId="0"/>
      <p:bldP spid="71" grpId="0"/>
      <p:bldP spid="73" grpId="0"/>
      <p:bldP spid="74" grpId="0"/>
      <p:bldP spid="81" grpId="0" animBg="1"/>
      <p:bldP spid="97" grpId="0" animBg="1"/>
      <p:bldP spid="98" grpId="0" animBg="1"/>
      <p:bldP spid="9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Obraz 2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Prostokąt 13"/>
          <p:cNvSpPr/>
          <p:nvPr/>
        </p:nvSpPr>
        <p:spPr>
          <a:xfrm>
            <a:off x="767408" y="1880828"/>
            <a:ext cx="2353072" cy="4571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cxnSp>
        <p:nvCxnSpPr>
          <p:cNvPr id="16" name="Łącznik prosty 15"/>
          <p:cNvCxnSpPr/>
          <p:nvPr/>
        </p:nvCxnSpPr>
        <p:spPr>
          <a:xfrm flipH="1">
            <a:off x="3287688" y="1903687"/>
            <a:ext cx="475252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Prostokąt 17"/>
          <p:cNvSpPr/>
          <p:nvPr/>
        </p:nvSpPr>
        <p:spPr>
          <a:xfrm>
            <a:off x="767408" y="5589240"/>
            <a:ext cx="2353072" cy="1800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9" name="pole tekstowe 18"/>
          <p:cNvSpPr txBox="1"/>
          <p:nvPr/>
        </p:nvSpPr>
        <p:spPr>
          <a:xfrm>
            <a:off x="659096" y="2890561"/>
            <a:ext cx="72856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4400" dirty="0" smtClean="0">
                <a:solidFill>
                  <a:schemeClr val="bg1"/>
                </a:solidFill>
              </a:rPr>
              <a:t>Dziękuję za uwagę!</a:t>
            </a:r>
            <a:endParaRPr lang="pl-PL" sz="4400" b="1" dirty="0">
              <a:solidFill>
                <a:schemeClr val="bg1"/>
              </a:solidFill>
            </a:endParaRPr>
          </a:p>
        </p:txBody>
      </p:sp>
      <p:sp>
        <p:nvSpPr>
          <p:cNvPr id="21" name="pole tekstowe 20"/>
          <p:cNvSpPr txBox="1"/>
          <p:nvPr/>
        </p:nvSpPr>
        <p:spPr>
          <a:xfrm>
            <a:off x="662617" y="4513569"/>
            <a:ext cx="7285620" cy="5704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pl-PL" sz="3200" dirty="0">
                <a:solidFill>
                  <a:schemeClr val="bg1"/>
                </a:solidFill>
              </a:rPr>
              <a:t>Piotr </a:t>
            </a:r>
            <a:r>
              <a:rPr lang="pl-PL" sz="3200" dirty="0" smtClean="0">
                <a:solidFill>
                  <a:schemeClr val="bg1"/>
                </a:solidFill>
              </a:rPr>
              <a:t>Rodzik</a:t>
            </a:r>
            <a:endParaRPr lang="pl-PL" sz="3200" dirty="0">
              <a:solidFill>
                <a:schemeClr val="bg1"/>
              </a:solidFill>
            </a:endParaRPr>
          </a:p>
        </p:txBody>
      </p:sp>
      <p:sp>
        <p:nvSpPr>
          <p:cNvPr id="22" name="pole tekstowe 21"/>
          <p:cNvSpPr txBox="1"/>
          <p:nvPr/>
        </p:nvSpPr>
        <p:spPr>
          <a:xfrm>
            <a:off x="659396" y="5877272"/>
            <a:ext cx="7285620" cy="5178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pl-PL" sz="1400" dirty="0" smtClean="0">
                <a:solidFill>
                  <a:schemeClr val="bg1"/>
                </a:solidFill>
              </a:rPr>
              <a:t>KRAKÓW, GDAŃSK, WARSZAWA 09.2019</a:t>
            </a:r>
            <a:endParaRPr lang="pl-PL" sz="1400" dirty="0">
              <a:solidFill>
                <a:schemeClr val="bg1"/>
              </a:solidFill>
            </a:endParaRPr>
          </a:p>
        </p:txBody>
      </p:sp>
      <p:pic>
        <p:nvPicPr>
          <p:cNvPr id="2" name="Obraz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08" y="640296"/>
            <a:ext cx="2317068" cy="629638"/>
          </a:xfrm>
          <a:prstGeom prst="rect">
            <a:avLst/>
          </a:prstGeom>
        </p:spPr>
      </p:pic>
      <p:pic>
        <p:nvPicPr>
          <p:cNvPr id="3" name="Obraz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3315" y="1802397"/>
            <a:ext cx="1424595" cy="202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298582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itle 1"/>
          <p:cNvSpPr txBox="1">
            <a:spLocks/>
          </p:cNvSpPr>
          <p:nvPr/>
        </p:nvSpPr>
        <p:spPr>
          <a:xfrm>
            <a:off x="417583" y="597600"/>
            <a:ext cx="11521280" cy="542392"/>
          </a:xfrm>
          <a:prstGeom prst="rect">
            <a:avLst/>
          </a:prstGeom>
        </p:spPr>
        <p:txBody>
          <a:bodyPr/>
          <a:lstStyle>
            <a:lvl1pPr algn="ctr" defTabSz="1219170" rtl="0" eaLnBrk="1" latinLnBrk="0" hangingPunct="1">
              <a:lnSpc>
                <a:spcPct val="86000"/>
              </a:lnSpc>
              <a:spcBef>
                <a:spcPct val="0"/>
              </a:spcBef>
              <a:buNone/>
              <a:defRPr sz="2800" kern="800" spc="-53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sz="3600" b="1" dirty="0" smtClean="0">
                <a:solidFill>
                  <a:srgbClr val="000000"/>
                </a:solidFill>
                <a:latin typeface="+mn-lt"/>
              </a:rPr>
              <a:t>Szczegóły merytoryczne</a:t>
            </a:r>
            <a:endParaRPr lang="pl-PL" sz="3600" b="1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69" name="TextBox 21"/>
          <p:cNvSpPr txBox="1"/>
          <p:nvPr/>
        </p:nvSpPr>
        <p:spPr>
          <a:xfrm>
            <a:off x="1764234" y="1766868"/>
            <a:ext cx="5725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FFFFF"/>
                </a:solidFill>
              </a:rPr>
              <a:t>01</a:t>
            </a:r>
          </a:p>
        </p:txBody>
      </p:sp>
      <p:sp>
        <p:nvSpPr>
          <p:cNvPr id="70" name="TextBox 22"/>
          <p:cNvSpPr txBox="1"/>
          <p:nvPr/>
        </p:nvSpPr>
        <p:spPr>
          <a:xfrm>
            <a:off x="4160114" y="1766868"/>
            <a:ext cx="5725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FFFFF"/>
                </a:solidFill>
              </a:rPr>
              <a:t>02</a:t>
            </a:r>
          </a:p>
        </p:txBody>
      </p:sp>
      <p:sp>
        <p:nvSpPr>
          <p:cNvPr id="71" name="TextBox 24"/>
          <p:cNvSpPr txBox="1"/>
          <p:nvPr/>
        </p:nvSpPr>
        <p:spPr>
          <a:xfrm>
            <a:off x="6559389" y="1766868"/>
            <a:ext cx="5725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FFFFF"/>
                </a:solidFill>
              </a:rPr>
              <a:t>03</a:t>
            </a:r>
          </a:p>
        </p:txBody>
      </p:sp>
      <p:sp>
        <p:nvSpPr>
          <p:cNvPr id="73" name="TextBox 26"/>
          <p:cNvSpPr txBox="1"/>
          <p:nvPr/>
        </p:nvSpPr>
        <p:spPr>
          <a:xfrm>
            <a:off x="1038887" y="3169616"/>
            <a:ext cx="2925381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33" dirty="0">
                <a:solidFill>
                  <a:srgbClr val="FFFFFF"/>
                </a:solidFill>
              </a:rPr>
              <a:t>INFOGRAPHIC</a:t>
            </a:r>
          </a:p>
        </p:txBody>
      </p:sp>
      <p:sp>
        <p:nvSpPr>
          <p:cNvPr id="74" name="TextBox 27"/>
          <p:cNvSpPr txBox="1"/>
          <p:nvPr/>
        </p:nvSpPr>
        <p:spPr>
          <a:xfrm>
            <a:off x="3439760" y="3169616"/>
            <a:ext cx="2925381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33" dirty="0">
                <a:solidFill>
                  <a:srgbClr val="FFFFFF"/>
                </a:solidFill>
              </a:rPr>
              <a:t>INFOGRAPHIC</a:t>
            </a:r>
          </a:p>
        </p:txBody>
      </p:sp>
      <p:sp>
        <p:nvSpPr>
          <p:cNvPr id="81" name="Freeform 6"/>
          <p:cNvSpPr>
            <a:spLocks noChangeAspect="1" noEditPoints="1"/>
          </p:cNvSpPr>
          <p:nvPr/>
        </p:nvSpPr>
        <p:spPr bwMode="auto">
          <a:xfrm>
            <a:off x="9341876" y="2539001"/>
            <a:ext cx="702352" cy="588827"/>
          </a:xfrm>
          <a:custGeom>
            <a:avLst/>
            <a:gdLst>
              <a:gd name="T0" fmla="*/ 188 w 204"/>
              <a:gd name="T1" fmla="*/ 79 h 171"/>
              <a:gd name="T2" fmla="*/ 188 w 204"/>
              <a:gd name="T3" fmla="*/ 79 h 171"/>
              <a:gd name="T4" fmla="*/ 188 w 204"/>
              <a:gd name="T5" fmla="*/ 79 h 171"/>
              <a:gd name="T6" fmla="*/ 156 w 204"/>
              <a:gd name="T7" fmla="*/ 64 h 171"/>
              <a:gd name="T8" fmla="*/ 147 w 204"/>
              <a:gd name="T9" fmla="*/ 16 h 171"/>
              <a:gd name="T10" fmla="*/ 87 w 204"/>
              <a:gd name="T11" fmla="*/ 16 h 171"/>
              <a:gd name="T12" fmla="*/ 51 w 204"/>
              <a:gd name="T13" fmla="*/ 52 h 171"/>
              <a:gd name="T14" fmla="*/ 51 w 204"/>
              <a:gd name="T15" fmla="*/ 52 h 171"/>
              <a:gd name="T16" fmla="*/ 48 w 204"/>
              <a:gd name="T17" fmla="*/ 52 h 171"/>
              <a:gd name="T18" fmla="*/ 13 w 204"/>
              <a:gd name="T19" fmla="*/ 87 h 171"/>
              <a:gd name="T20" fmla="*/ 0 w 204"/>
              <a:gd name="T21" fmla="*/ 119 h 171"/>
              <a:gd name="T22" fmla="*/ 13 w 204"/>
              <a:gd name="T23" fmla="*/ 150 h 171"/>
              <a:gd name="T24" fmla="*/ 45 w 204"/>
              <a:gd name="T25" fmla="*/ 164 h 171"/>
              <a:gd name="T26" fmla="*/ 76 w 204"/>
              <a:gd name="T27" fmla="*/ 150 h 171"/>
              <a:gd name="T28" fmla="*/ 98 w 204"/>
              <a:gd name="T29" fmla="*/ 129 h 171"/>
              <a:gd name="T30" fmla="*/ 112 w 204"/>
              <a:gd name="T31" fmla="*/ 155 h 171"/>
              <a:gd name="T32" fmla="*/ 112 w 204"/>
              <a:gd name="T33" fmla="*/ 155 h 171"/>
              <a:gd name="T34" fmla="*/ 112 w 204"/>
              <a:gd name="T35" fmla="*/ 155 h 171"/>
              <a:gd name="T36" fmla="*/ 150 w 204"/>
              <a:gd name="T37" fmla="*/ 171 h 171"/>
              <a:gd name="T38" fmla="*/ 204 w 204"/>
              <a:gd name="T39" fmla="*/ 117 h 171"/>
              <a:gd name="T40" fmla="*/ 188 w 204"/>
              <a:gd name="T41" fmla="*/ 79 h 171"/>
              <a:gd name="T42" fmla="*/ 114 w 204"/>
              <a:gd name="T43" fmla="*/ 150 h 171"/>
              <a:gd name="T44" fmla="*/ 101 w 204"/>
              <a:gd name="T45" fmla="*/ 117 h 171"/>
              <a:gd name="T46" fmla="*/ 102 w 204"/>
              <a:gd name="T47" fmla="*/ 106 h 171"/>
              <a:gd name="T48" fmla="*/ 102 w 204"/>
              <a:gd name="T49" fmla="*/ 105 h 171"/>
              <a:gd name="T50" fmla="*/ 115 w 204"/>
              <a:gd name="T51" fmla="*/ 82 h 171"/>
              <a:gd name="T52" fmla="*/ 150 w 204"/>
              <a:gd name="T53" fmla="*/ 68 h 171"/>
              <a:gd name="T54" fmla="*/ 152 w 204"/>
              <a:gd name="T55" fmla="*/ 68 h 171"/>
              <a:gd name="T56" fmla="*/ 152 w 204"/>
              <a:gd name="T57" fmla="*/ 68 h 171"/>
              <a:gd name="T58" fmla="*/ 152 w 204"/>
              <a:gd name="T59" fmla="*/ 68 h 171"/>
              <a:gd name="T60" fmla="*/ 183 w 204"/>
              <a:gd name="T61" fmla="*/ 81 h 171"/>
              <a:gd name="T62" fmla="*/ 114 w 204"/>
              <a:gd name="T63" fmla="*/ 150 h 171"/>
              <a:gd name="T64" fmla="*/ 90 w 204"/>
              <a:gd name="T65" fmla="*/ 20 h 171"/>
              <a:gd name="T66" fmla="*/ 144 w 204"/>
              <a:gd name="T67" fmla="*/ 20 h 171"/>
              <a:gd name="T68" fmla="*/ 151 w 204"/>
              <a:gd name="T69" fmla="*/ 63 h 171"/>
              <a:gd name="T70" fmla="*/ 150 w 204"/>
              <a:gd name="T71" fmla="*/ 63 h 171"/>
              <a:gd name="T72" fmla="*/ 112 w 204"/>
              <a:gd name="T73" fmla="*/ 79 h 171"/>
              <a:gd name="T74" fmla="*/ 99 w 204"/>
              <a:gd name="T75" fmla="*/ 100 h 171"/>
              <a:gd name="T76" fmla="*/ 54 w 204"/>
              <a:gd name="T77" fmla="*/ 56 h 171"/>
              <a:gd name="T78" fmla="*/ 90 w 204"/>
              <a:gd name="T79" fmla="*/ 20 h 171"/>
              <a:gd name="T80" fmla="*/ 73 w 204"/>
              <a:gd name="T81" fmla="*/ 147 h 171"/>
              <a:gd name="T82" fmla="*/ 45 w 204"/>
              <a:gd name="T83" fmla="*/ 159 h 171"/>
              <a:gd name="T84" fmla="*/ 16 w 204"/>
              <a:gd name="T85" fmla="*/ 147 h 171"/>
              <a:gd name="T86" fmla="*/ 16 w 204"/>
              <a:gd name="T87" fmla="*/ 90 h 171"/>
              <a:gd name="T88" fmla="*/ 49 w 204"/>
              <a:gd name="T89" fmla="*/ 57 h 171"/>
              <a:gd name="T90" fmla="*/ 98 w 204"/>
              <a:gd name="T91" fmla="*/ 106 h 171"/>
              <a:gd name="T92" fmla="*/ 96 w 204"/>
              <a:gd name="T93" fmla="*/ 117 h 171"/>
              <a:gd name="T94" fmla="*/ 97 w 204"/>
              <a:gd name="T95" fmla="*/ 124 h 171"/>
              <a:gd name="T96" fmla="*/ 73 w 204"/>
              <a:gd name="T97" fmla="*/ 147 h 171"/>
              <a:gd name="T98" fmla="*/ 150 w 204"/>
              <a:gd name="T99" fmla="*/ 166 h 171"/>
              <a:gd name="T100" fmla="*/ 117 w 204"/>
              <a:gd name="T101" fmla="*/ 153 h 171"/>
              <a:gd name="T102" fmla="*/ 186 w 204"/>
              <a:gd name="T103" fmla="*/ 84 h 171"/>
              <a:gd name="T104" fmla="*/ 199 w 204"/>
              <a:gd name="T105" fmla="*/ 117 h 171"/>
              <a:gd name="T106" fmla="*/ 150 w 204"/>
              <a:gd name="T107" fmla="*/ 166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04" h="171">
                <a:moveTo>
                  <a:pt x="188" y="79"/>
                </a:moveTo>
                <a:cubicBezTo>
                  <a:pt x="188" y="79"/>
                  <a:pt x="188" y="79"/>
                  <a:pt x="188" y="79"/>
                </a:cubicBezTo>
                <a:cubicBezTo>
                  <a:pt x="188" y="79"/>
                  <a:pt x="188" y="79"/>
                  <a:pt x="188" y="79"/>
                </a:cubicBezTo>
                <a:cubicBezTo>
                  <a:pt x="179" y="71"/>
                  <a:pt x="168" y="65"/>
                  <a:pt x="156" y="64"/>
                </a:cubicBezTo>
                <a:cubicBezTo>
                  <a:pt x="163" y="48"/>
                  <a:pt x="159" y="29"/>
                  <a:pt x="147" y="16"/>
                </a:cubicBezTo>
                <a:cubicBezTo>
                  <a:pt x="130" y="0"/>
                  <a:pt x="103" y="0"/>
                  <a:pt x="87" y="16"/>
                </a:cubicBezTo>
                <a:cubicBezTo>
                  <a:pt x="51" y="52"/>
                  <a:pt x="51" y="52"/>
                  <a:pt x="51" y="52"/>
                </a:cubicBezTo>
                <a:cubicBezTo>
                  <a:pt x="51" y="52"/>
                  <a:pt x="51" y="52"/>
                  <a:pt x="51" y="52"/>
                </a:cubicBezTo>
                <a:cubicBezTo>
                  <a:pt x="50" y="51"/>
                  <a:pt x="48" y="51"/>
                  <a:pt x="48" y="52"/>
                </a:cubicBezTo>
                <a:cubicBezTo>
                  <a:pt x="13" y="87"/>
                  <a:pt x="13" y="87"/>
                  <a:pt x="13" y="87"/>
                </a:cubicBezTo>
                <a:cubicBezTo>
                  <a:pt x="4" y="95"/>
                  <a:pt x="0" y="107"/>
                  <a:pt x="0" y="119"/>
                </a:cubicBezTo>
                <a:cubicBezTo>
                  <a:pt x="0" y="131"/>
                  <a:pt x="4" y="142"/>
                  <a:pt x="13" y="150"/>
                </a:cubicBezTo>
                <a:cubicBezTo>
                  <a:pt x="21" y="159"/>
                  <a:pt x="33" y="164"/>
                  <a:pt x="45" y="164"/>
                </a:cubicBezTo>
                <a:cubicBezTo>
                  <a:pt x="57" y="164"/>
                  <a:pt x="68" y="159"/>
                  <a:pt x="76" y="150"/>
                </a:cubicBezTo>
                <a:cubicBezTo>
                  <a:pt x="98" y="129"/>
                  <a:pt x="98" y="129"/>
                  <a:pt x="98" y="129"/>
                </a:cubicBezTo>
                <a:cubicBezTo>
                  <a:pt x="100" y="139"/>
                  <a:pt x="105" y="148"/>
                  <a:pt x="112" y="155"/>
                </a:cubicBezTo>
                <a:cubicBezTo>
                  <a:pt x="112" y="155"/>
                  <a:pt x="112" y="155"/>
                  <a:pt x="112" y="155"/>
                </a:cubicBezTo>
                <a:cubicBezTo>
                  <a:pt x="112" y="155"/>
                  <a:pt x="112" y="155"/>
                  <a:pt x="112" y="155"/>
                </a:cubicBezTo>
                <a:cubicBezTo>
                  <a:pt x="122" y="165"/>
                  <a:pt x="135" y="171"/>
                  <a:pt x="150" y="171"/>
                </a:cubicBezTo>
                <a:cubicBezTo>
                  <a:pt x="180" y="171"/>
                  <a:pt x="204" y="147"/>
                  <a:pt x="204" y="117"/>
                </a:cubicBezTo>
                <a:cubicBezTo>
                  <a:pt x="204" y="102"/>
                  <a:pt x="198" y="89"/>
                  <a:pt x="188" y="79"/>
                </a:cubicBezTo>
                <a:close/>
                <a:moveTo>
                  <a:pt x="114" y="150"/>
                </a:moveTo>
                <a:cubicBezTo>
                  <a:pt x="106" y="141"/>
                  <a:pt x="101" y="130"/>
                  <a:pt x="101" y="117"/>
                </a:cubicBezTo>
                <a:cubicBezTo>
                  <a:pt x="101" y="113"/>
                  <a:pt x="101" y="109"/>
                  <a:pt x="102" y="106"/>
                </a:cubicBezTo>
                <a:cubicBezTo>
                  <a:pt x="102" y="105"/>
                  <a:pt x="102" y="105"/>
                  <a:pt x="102" y="105"/>
                </a:cubicBezTo>
                <a:cubicBezTo>
                  <a:pt x="105" y="97"/>
                  <a:pt x="109" y="89"/>
                  <a:pt x="115" y="82"/>
                </a:cubicBezTo>
                <a:cubicBezTo>
                  <a:pt x="125" y="73"/>
                  <a:pt x="137" y="68"/>
                  <a:pt x="150" y="68"/>
                </a:cubicBezTo>
                <a:cubicBezTo>
                  <a:pt x="151" y="68"/>
                  <a:pt x="151" y="68"/>
                  <a:pt x="152" y="68"/>
                </a:cubicBezTo>
                <a:cubicBezTo>
                  <a:pt x="152" y="68"/>
                  <a:pt x="152" y="68"/>
                  <a:pt x="152" y="68"/>
                </a:cubicBezTo>
                <a:cubicBezTo>
                  <a:pt x="152" y="68"/>
                  <a:pt x="152" y="68"/>
                  <a:pt x="152" y="68"/>
                </a:cubicBezTo>
                <a:cubicBezTo>
                  <a:pt x="164" y="69"/>
                  <a:pt x="175" y="73"/>
                  <a:pt x="183" y="81"/>
                </a:cubicBezTo>
                <a:lnTo>
                  <a:pt x="114" y="150"/>
                </a:lnTo>
                <a:close/>
                <a:moveTo>
                  <a:pt x="90" y="20"/>
                </a:moveTo>
                <a:cubicBezTo>
                  <a:pt x="105" y="5"/>
                  <a:pt x="129" y="5"/>
                  <a:pt x="144" y="20"/>
                </a:cubicBezTo>
                <a:cubicBezTo>
                  <a:pt x="155" y="31"/>
                  <a:pt x="158" y="49"/>
                  <a:pt x="151" y="63"/>
                </a:cubicBezTo>
                <a:cubicBezTo>
                  <a:pt x="150" y="63"/>
                  <a:pt x="150" y="63"/>
                  <a:pt x="150" y="63"/>
                </a:cubicBezTo>
                <a:cubicBezTo>
                  <a:pt x="136" y="63"/>
                  <a:pt x="122" y="69"/>
                  <a:pt x="112" y="79"/>
                </a:cubicBezTo>
                <a:cubicBezTo>
                  <a:pt x="106" y="85"/>
                  <a:pt x="102" y="92"/>
                  <a:pt x="99" y="100"/>
                </a:cubicBezTo>
                <a:cubicBezTo>
                  <a:pt x="54" y="56"/>
                  <a:pt x="54" y="56"/>
                  <a:pt x="54" y="56"/>
                </a:cubicBezTo>
                <a:lnTo>
                  <a:pt x="90" y="20"/>
                </a:lnTo>
                <a:close/>
                <a:moveTo>
                  <a:pt x="73" y="147"/>
                </a:moveTo>
                <a:cubicBezTo>
                  <a:pt x="66" y="155"/>
                  <a:pt x="55" y="159"/>
                  <a:pt x="45" y="159"/>
                </a:cubicBezTo>
                <a:cubicBezTo>
                  <a:pt x="34" y="159"/>
                  <a:pt x="24" y="155"/>
                  <a:pt x="16" y="147"/>
                </a:cubicBezTo>
                <a:cubicBezTo>
                  <a:pt x="1" y="131"/>
                  <a:pt x="1" y="106"/>
                  <a:pt x="16" y="90"/>
                </a:cubicBezTo>
                <a:cubicBezTo>
                  <a:pt x="49" y="57"/>
                  <a:pt x="49" y="57"/>
                  <a:pt x="49" y="57"/>
                </a:cubicBezTo>
                <a:cubicBezTo>
                  <a:pt x="98" y="106"/>
                  <a:pt x="98" y="106"/>
                  <a:pt x="98" y="106"/>
                </a:cubicBezTo>
                <a:cubicBezTo>
                  <a:pt x="97" y="109"/>
                  <a:pt x="96" y="113"/>
                  <a:pt x="96" y="117"/>
                </a:cubicBezTo>
                <a:cubicBezTo>
                  <a:pt x="96" y="119"/>
                  <a:pt x="96" y="121"/>
                  <a:pt x="97" y="124"/>
                </a:cubicBezTo>
                <a:lnTo>
                  <a:pt x="73" y="147"/>
                </a:lnTo>
                <a:close/>
                <a:moveTo>
                  <a:pt x="150" y="166"/>
                </a:moveTo>
                <a:cubicBezTo>
                  <a:pt x="137" y="166"/>
                  <a:pt x="126" y="161"/>
                  <a:pt x="117" y="153"/>
                </a:cubicBezTo>
                <a:cubicBezTo>
                  <a:pt x="186" y="84"/>
                  <a:pt x="186" y="84"/>
                  <a:pt x="186" y="84"/>
                </a:cubicBezTo>
                <a:cubicBezTo>
                  <a:pt x="194" y="93"/>
                  <a:pt x="199" y="104"/>
                  <a:pt x="199" y="117"/>
                </a:cubicBezTo>
                <a:cubicBezTo>
                  <a:pt x="199" y="144"/>
                  <a:pt x="177" y="166"/>
                  <a:pt x="150" y="16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3200">
              <a:solidFill>
                <a:srgbClr val="FFFFFF"/>
              </a:solidFill>
            </a:endParaRPr>
          </a:p>
        </p:txBody>
      </p:sp>
      <p:grpSp>
        <p:nvGrpSpPr>
          <p:cNvPr id="82" name="Group 61"/>
          <p:cNvGrpSpPr>
            <a:grpSpLocks noChangeAspect="1"/>
          </p:cNvGrpSpPr>
          <p:nvPr/>
        </p:nvGrpSpPr>
        <p:grpSpPr>
          <a:xfrm>
            <a:off x="2177371" y="2440672"/>
            <a:ext cx="639435" cy="679099"/>
            <a:chOff x="476250" y="5167313"/>
            <a:chExt cx="1484313" cy="1576387"/>
          </a:xfrm>
        </p:grpSpPr>
        <p:sp>
          <p:nvSpPr>
            <p:cNvPr id="83" name="Freeform 13"/>
            <p:cNvSpPr>
              <a:spLocks noEditPoints="1"/>
            </p:cNvSpPr>
            <p:nvPr/>
          </p:nvSpPr>
          <p:spPr bwMode="auto">
            <a:xfrm>
              <a:off x="476250" y="5167313"/>
              <a:ext cx="1484313" cy="1576387"/>
            </a:xfrm>
            <a:custGeom>
              <a:avLst/>
              <a:gdLst>
                <a:gd name="T0" fmla="*/ 177 w 185"/>
                <a:gd name="T1" fmla="*/ 153 h 196"/>
                <a:gd name="T2" fmla="*/ 123 w 185"/>
                <a:gd name="T3" fmla="*/ 42 h 196"/>
                <a:gd name="T4" fmla="*/ 123 w 185"/>
                <a:gd name="T5" fmla="*/ 23 h 196"/>
                <a:gd name="T6" fmla="*/ 130 w 185"/>
                <a:gd name="T7" fmla="*/ 23 h 196"/>
                <a:gd name="T8" fmla="*/ 133 w 185"/>
                <a:gd name="T9" fmla="*/ 21 h 196"/>
                <a:gd name="T10" fmla="*/ 133 w 185"/>
                <a:gd name="T11" fmla="*/ 2 h 196"/>
                <a:gd name="T12" fmla="*/ 130 w 185"/>
                <a:gd name="T13" fmla="*/ 0 h 196"/>
                <a:gd name="T14" fmla="*/ 53 w 185"/>
                <a:gd name="T15" fmla="*/ 0 h 196"/>
                <a:gd name="T16" fmla="*/ 51 w 185"/>
                <a:gd name="T17" fmla="*/ 2 h 196"/>
                <a:gd name="T18" fmla="*/ 51 w 185"/>
                <a:gd name="T19" fmla="*/ 21 h 196"/>
                <a:gd name="T20" fmla="*/ 53 w 185"/>
                <a:gd name="T21" fmla="*/ 23 h 196"/>
                <a:gd name="T22" fmla="*/ 62 w 185"/>
                <a:gd name="T23" fmla="*/ 23 h 196"/>
                <a:gd name="T24" fmla="*/ 62 w 185"/>
                <a:gd name="T25" fmla="*/ 42 h 196"/>
                <a:gd name="T26" fmla="*/ 8 w 185"/>
                <a:gd name="T27" fmla="*/ 153 h 196"/>
                <a:gd name="T28" fmla="*/ 5 w 185"/>
                <a:gd name="T29" fmla="*/ 188 h 196"/>
                <a:gd name="T30" fmla="*/ 24 w 185"/>
                <a:gd name="T31" fmla="*/ 196 h 196"/>
                <a:gd name="T32" fmla="*/ 162 w 185"/>
                <a:gd name="T33" fmla="*/ 196 h 196"/>
                <a:gd name="T34" fmla="*/ 180 w 185"/>
                <a:gd name="T35" fmla="*/ 188 h 196"/>
                <a:gd name="T36" fmla="*/ 177 w 185"/>
                <a:gd name="T37" fmla="*/ 153 h 196"/>
                <a:gd name="T38" fmla="*/ 55 w 185"/>
                <a:gd name="T39" fmla="*/ 4 h 196"/>
                <a:gd name="T40" fmla="*/ 128 w 185"/>
                <a:gd name="T41" fmla="*/ 4 h 196"/>
                <a:gd name="T42" fmla="*/ 128 w 185"/>
                <a:gd name="T43" fmla="*/ 18 h 196"/>
                <a:gd name="T44" fmla="*/ 121 w 185"/>
                <a:gd name="T45" fmla="*/ 18 h 196"/>
                <a:gd name="T46" fmla="*/ 65 w 185"/>
                <a:gd name="T47" fmla="*/ 18 h 196"/>
                <a:gd name="T48" fmla="*/ 55 w 185"/>
                <a:gd name="T49" fmla="*/ 18 h 196"/>
                <a:gd name="T50" fmla="*/ 55 w 185"/>
                <a:gd name="T51" fmla="*/ 4 h 196"/>
                <a:gd name="T52" fmla="*/ 176 w 185"/>
                <a:gd name="T53" fmla="*/ 185 h 196"/>
                <a:gd name="T54" fmla="*/ 162 w 185"/>
                <a:gd name="T55" fmla="*/ 191 h 196"/>
                <a:gd name="T56" fmla="*/ 24 w 185"/>
                <a:gd name="T57" fmla="*/ 191 h 196"/>
                <a:gd name="T58" fmla="*/ 9 w 185"/>
                <a:gd name="T59" fmla="*/ 185 h 196"/>
                <a:gd name="T60" fmla="*/ 13 w 185"/>
                <a:gd name="T61" fmla="*/ 155 h 196"/>
                <a:gd name="T62" fmla="*/ 67 w 185"/>
                <a:gd name="T63" fmla="*/ 44 h 196"/>
                <a:gd name="T64" fmla="*/ 67 w 185"/>
                <a:gd name="T65" fmla="*/ 43 h 196"/>
                <a:gd name="T66" fmla="*/ 67 w 185"/>
                <a:gd name="T67" fmla="*/ 23 h 196"/>
                <a:gd name="T68" fmla="*/ 118 w 185"/>
                <a:gd name="T69" fmla="*/ 23 h 196"/>
                <a:gd name="T70" fmla="*/ 118 w 185"/>
                <a:gd name="T71" fmla="*/ 43 h 196"/>
                <a:gd name="T72" fmla="*/ 119 w 185"/>
                <a:gd name="T73" fmla="*/ 44 h 196"/>
                <a:gd name="T74" fmla="*/ 173 w 185"/>
                <a:gd name="T75" fmla="*/ 155 h 196"/>
                <a:gd name="T76" fmla="*/ 176 w 185"/>
                <a:gd name="T77" fmla="*/ 185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85" h="196">
                  <a:moveTo>
                    <a:pt x="177" y="153"/>
                  </a:moveTo>
                  <a:cubicBezTo>
                    <a:pt x="123" y="42"/>
                    <a:pt x="123" y="42"/>
                    <a:pt x="123" y="42"/>
                  </a:cubicBezTo>
                  <a:cubicBezTo>
                    <a:pt x="123" y="23"/>
                    <a:pt x="123" y="23"/>
                    <a:pt x="123" y="23"/>
                  </a:cubicBezTo>
                  <a:cubicBezTo>
                    <a:pt x="130" y="23"/>
                    <a:pt x="130" y="23"/>
                    <a:pt x="130" y="23"/>
                  </a:cubicBezTo>
                  <a:cubicBezTo>
                    <a:pt x="132" y="23"/>
                    <a:pt x="133" y="22"/>
                    <a:pt x="133" y="21"/>
                  </a:cubicBezTo>
                  <a:cubicBezTo>
                    <a:pt x="133" y="2"/>
                    <a:pt x="133" y="2"/>
                    <a:pt x="133" y="2"/>
                  </a:cubicBezTo>
                  <a:cubicBezTo>
                    <a:pt x="133" y="1"/>
                    <a:pt x="132" y="0"/>
                    <a:pt x="130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2" y="0"/>
                    <a:pt x="51" y="1"/>
                    <a:pt x="51" y="2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1" y="22"/>
                    <a:pt x="52" y="23"/>
                    <a:pt x="53" y="23"/>
                  </a:cubicBezTo>
                  <a:cubicBezTo>
                    <a:pt x="62" y="23"/>
                    <a:pt x="62" y="23"/>
                    <a:pt x="62" y="23"/>
                  </a:cubicBezTo>
                  <a:cubicBezTo>
                    <a:pt x="62" y="42"/>
                    <a:pt x="62" y="42"/>
                    <a:pt x="62" y="42"/>
                  </a:cubicBezTo>
                  <a:cubicBezTo>
                    <a:pt x="8" y="153"/>
                    <a:pt x="8" y="153"/>
                    <a:pt x="8" y="153"/>
                  </a:cubicBezTo>
                  <a:cubicBezTo>
                    <a:pt x="1" y="169"/>
                    <a:pt x="0" y="181"/>
                    <a:pt x="5" y="188"/>
                  </a:cubicBezTo>
                  <a:cubicBezTo>
                    <a:pt x="9" y="193"/>
                    <a:pt x="15" y="196"/>
                    <a:pt x="24" y="196"/>
                  </a:cubicBezTo>
                  <a:cubicBezTo>
                    <a:pt x="162" y="196"/>
                    <a:pt x="162" y="196"/>
                    <a:pt x="162" y="196"/>
                  </a:cubicBezTo>
                  <a:cubicBezTo>
                    <a:pt x="171" y="196"/>
                    <a:pt x="177" y="193"/>
                    <a:pt x="180" y="188"/>
                  </a:cubicBezTo>
                  <a:cubicBezTo>
                    <a:pt x="185" y="181"/>
                    <a:pt x="184" y="169"/>
                    <a:pt x="177" y="153"/>
                  </a:cubicBezTo>
                  <a:close/>
                  <a:moveTo>
                    <a:pt x="55" y="4"/>
                  </a:moveTo>
                  <a:cubicBezTo>
                    <a:pt x="128" y="4"/>
                    <a:pt x="128" y="4"/>
                    <a:pt x="128" y="4"/>
                  </a:cubicBezTo>
                  <a:cubicBezTo>
                    <a:pt x="128" y="18"/>
                    <a:pt x="128" y="18"/>
                    <a:pt x="128" y="18"/>
                  </a:cubicBezTo>
                  <a:cubicBezTo>
                    <a:pt x="121" y="18"/>
                    <a:pt x="121" y="18"/>
                    <a:pt x="121" y="18"/>
                  </a:cubicBezTo>
                  <a:cubicBezTo>
                    <a:pt x="65" y="18"/>
                    <a:pt x="65" y="18"/>
                    <a:pt x="65" y="18"/>
                  </a:cubicBezTo>
                  <a:cubicBezTo>
                    <a:pt x="55" y="18"/>
                    <a:pt x="55" y="18"/>
                    <a:pt x="55" y="18"/>
                  </a:cubicBezTo>
                  <a:lnTo>
                    <a:pt x="55" y="4"/>
                  </a:lnTo>
                  <a:close/>
                  <a:moveTo>
                    <a:pt x="176" y="185"/>
                  </a:moveTo>
                  <a:cubicBezTo>
                    <a:pt x="174" y="189"/>
                    <a:pt x="169" y="191"/>
                    <a:pt x="162" y="191"/>
                  </a:cubicBezTo>
                  <a:cubicBezTo>
                    <a:pt x="24" y="191"/>
                    <a:pt x="24" y="191"/>
                    <a:pt x="24" y="191"/>
                  </a:cubicBezTo>
                  <a:cubicBezTo>
                    <a:pt x="16" y="191"/>
                    <a:pt x="12" y="189"/>
                    <a:pt x="9" y="185"/>
                  </a:cubicBezTo>
                  <a:cubicBezTo>
                    <a:pt x="5" y="180"/>
                    <a:pt x="7" y="169"/>
                    <a:pt x="13" y="155"/>
                  </a:cubicBezTo>
                  <a:cubicBezTo>
                    <a:pt x="67" y="44"/>
                    <a:pt x="67" y="44"/>
                    <a:pt x="67" y="44"/>
                  </a:cubicBezTo>
                  <a:cubicBezTo>
                    <a:pt x="67" y="44"/>
                    <a:pt x="67" y="43"/>
                    <a:pt x="67" y="43"/>
                  </a:cubicBezTo>
                  <a:cubicBezTo>
                    <a:pt x="67" y="23"/>
                    <a:pt x="67" y="23"/>
                    <a:pt x="67" y="23"/>
                  </a:cubicBezTo>
                  <a:cubicBezTo>
                    <a:pt x="118" y="23"/>
                    <a:pt x="118" y="23"/>
                    <a:pt x="118" y="23"/>
                  </a:cubicBezTo>
                  <a:cubicBezTo>
                    <a:pt x="118" y="43"/>
                    <a:pt x="118" y="43"/>
                    <a:pt x="118" y="43"/>
                  </a:cubicBezTo>
                  <a:cubicBezTo>
                    <a:pt x="118" y="43"/>
                    <a:pt x="118" y="44"/>
                    <a:pt x="119" y="44"/>
                  </a:cubicBezTo>
                  <a:cubicBezTo>
                    <a:pt x="173" y="155"/>
                    <a:pt x="173" y="155"/>
                    <a:pt x="173" y="155"/>
                  </a:cubicBezTo>
                  <a:cubicBezTo>
                    <a:pt x="179" y="169"/>
                    <a:pt x="180" y="180"/>
                    <a:pt x="176" y="18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solidFill>
                  <a:srgbClr val="FFFFFF"/>
                </a:solidFill>
              </a:endParaRPr>
            </a:p>
          </p:txBody>
        </p:sp>
        <p:sp>
          <p:nvSpPr>
            <p:cNvPr id="84" name="Freeform 14"/>
            <p:cNvSpPr>
              <a:spLocks noEditPoints="1"/>
            </p:cNvSpPr>
            <p:nvPr/>
          </p:nvSpPr>
          <p:spPr bwMode="auto">
            <a:xfrm>
              <a:off x="812800" y="5770563"/>
              <a:ext cx="811213" cy="812800"/>
            </a:xfrm>
            <a:custGeom>
              <a:avLst/>
              <a:gdLst>
                <a:gd name="T0" fmla="*/ 99 w 101"/>
                <a:gd name="T1" fmla="*/ 35 h 101"/>
                <a:gd name="T2" fmla="*/ 99 w 101"/>
                <a:gd name="T3" fmla="*/ 35 h 101"/>
                <a:gd name="T4" fmla="*/ 99 w 101"/>
                <a:gd name="T5" fmla="*/ 35 h 101"/>
                <a:gd name="T6" fmla="*/ 99 w 101"/>
                <a:gd name="T7" fmla="*/ 35 h 101"/>
                <a:gd name="T8" fmla="*/ 98 w 101"/>
                <a:gd name="T9" fmla="*/ 35 h 101"/>
                <a:gd name="T10" fmla="*/ 98 w 101"/>
                <a:gd name="T11" fmla="*/ 35 h 101"/>
                <a:gd name="T12" fmla="*/ 98 w 101"/>
                <a:gd name="T13" fmla="*/ 34 h 101"/>
                <a:gd name="T14" fmla="*/ 98 w 101"/>
                <a:gd name="T15" fmla="*/ 34 h 101"/>
                <a:gd name="T16" fmla="*/ 98 w 101"/>
                <a:gd name="T17" fmla="*/ 34 h 101"/>
                <a:gd name="T18" fmla="*/ 98 w 101"/>
                <a:gd name="T19" fmla="*/ 34 h 101"/>
                <a:gd name="T20" fmla="*/ 97 w 101"/>
                <a:gd name="T21" fmla="*/ 34 h 101"/>
                <a:gd name="T22" fmla="*/ 97 w 101"/>
                <a:gd name="T23" fmla="*/ 34 h 101"/>
                <a:gd name="T24" fmla="*/ 96 w 101"/>
                <a:gd name="T25" fmla="*/ 34 h 101"/>
                <a:gd name="T26" fmla="*/ 74 w 101"/>
                <a:gd name="T27" fmla="*/ 40 h 101"/>
                <a:gd name="T28" fmla="*/ 51 w 101"/>
                <a:gd name="T29" fmla="*/ 0 h 101"/>
                <a:gd name="T30" fmla="*/ 26 w 101"/>
                <a:gd name="T31" fmla="*/ 39 h 101"/>
                <a:gd name="T32" fmla="*/ 6 w 101"/>
                <a:gd name="T33" fmla="*/ 34 h 101"/>
                <a:gd name="T34" fmla="*/ 6 w 101"/>
                <a:gd name="T35" fmla="*/ 33 h 101"/>
                <a:gd name="T36" fmla="*/ 3 w 101"/>
                <a:gd name="T37" fmla="*/ 35 h 101"/>
                <a:gd name="T38" fmla="*/ 3 w 101"/>
                <a:gd name="T39" fmla="*/ 35 h 101"/>
                <a:gd name="T40" fmla="*/ 3 w 101"/>
                <a:gd name="T41" fmla="*/ 35 h 101"/>
                <a:gd name="T42" fmla="*/ 0 w 101"/>
                <a:gd name="T43" fmla="*/ 50 h 101"/>
                <a:gd name="T44" fmla="*/ 51 w 101"/>
                <a:gd name="T45" fmla="*/ 101 h 101"/>
                <a:gd name="T46" fmla="*/ 101 w 101"/>
                <a:gd name="T47" fmla="*/ 50 h 101"/>
                <a:gd name="T48" fmla="*/ 99 w 101"/>
                <a:gd name="T49" fmla="*/ 35 h 101"/>
                <a:gd name="T50" fmla="*/ 99 w 101"/>
                <a:gd name="T51" fmla="*/ 35 h 101"/>
                <a:gd name="T52" fmla="*/ 51 w 101"/>
                <a:gd name="T53" fmla="*/ 5 h 101"/>
                <a:gd name="T54" fmla="*/ 70 w 101"/>
                <a:gd name="T55" fmla="*/ 42 h 101"/>
                <a:gd name="T56" fmla="*/ 52 w 101"/>
                <a:gd name="T57" fmla="*/ 60 h 101"/>
                <a:gd name="T58" fmla="*/ 31 w 101"/>
                <a:gd name="T59" fmla="*/ 41 h 101"/>
                <a:gd name="T60" fmla="*/ 51 w 101"/>
                <a:gd name="T61" fmla="*/ 5 h 101"/>
                <a:gd name="T62" fmla="*/ 5 w 101"/>
                <a:gd name="T63" fmla="*/ 50 h 101"/>
                <a:gd name="T64" fmla="*/ 7 w 101"/>
                <a:gd name="T65" fmla="*/ 38 h 101"/>
                <a:gd name="T66" fmla="*/ 49 w 101"/>
                <a:gd name="T67" fmla="*/ 64 h 101"/>
                <a:gd name="T68" fmla="*/ 41 w 101"/>
                <a:gd name="T69" fmla="*/ 93 h 101"/>
                <a:gd name="T70" fmla="*/ 41 w 101"/>
                <a:gd name="T71" fmla="*/ 95 h 101"/>
                <a:gd name="T72" fmla="*/ 5 w 101"/>
                <a:gd name="T73" fmla="*/ 50 h 101"/>
                <a:gd name="T74" fmla="*/ 51 w 101"/>
                <a:gd name="T75" fmla="*/ 96 h 101"/>
                <a:gd name="T76" fmla="*/ 46 w 101"/>
                <a:gd name="T77" fmla="*/ 96 h 101"/>
                <a:gd name="T78" fmla="*/ 46 w 101"/>
                <a:gd name="T79" fmla="*/ 93 h 101"/>
                <a:gd name="T80" fmla="*/ 95 w 101"/>
                <a:gd name="T81" fmla="*/ 39 h 101"/>
                <a:gd name="T82" fmla="*/ 96 w 101"/>
                <a:gd name="T83" fmla="*/ 50 h 101"/>
                <a:gd name="T84" fmla="*/ 51 w 101"/>
                <a:gd name="T85" fmla="*/ 9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1" h="101">
                  <a:moveTo>
                    <a:pt x="99" y="35"/>
                  </a:move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8" y="35"/>
                    <a:pt x="98" y="35"/>
                    <a:pt x="98" y="35"/>
                  </a:cubicBezTo>
                  <a:cubicBezTo>
                    <a:pt x="98" y="35"/>
                    <a:pt x="98" y="35"/>
                    <a:pt x="98" y="35"/>
                  </a:cubicBezTo>
                  <a:cubicBezTo>
                    <a:pt x="98" y="34"/>
                    <a:pt x="98" y="34"/>
                    <a:pt x="98" y="34"/>
                  </a:cubicBezTo>
                  <a:cubicBezTo>
                    <a:pt x="98" y="34"/>
                    <a:pt x="98" y="34"/>
                    <a:pt x="98" y="34"/>
                  </a:cubicBezTo>
                  <a:cubicBezTo>
                    <a:pt x="98" y="34"/>
                    <a:pt x="98" y="34"/>
                    <a:pt x="98" y="34"/>
                  </a:cubicBezTo>
                  <a:cubicBezTo>
                    <a:pt x="98" y="34"/>
                    <a:pt x="98" y="34"/>
                    <a:pt x="98" y="34"/>
                  </a:cubicBezTo>
                  <a:cubicBezTo>
                    <a:pt x="97" y="34"/>
                    <a:pt x="97" y="34"/>
                    <a:pt x="97" y="34"/>
                  </a:cubicBezTo>
                  <a:cubicBezTo>
                    <a:pt x="97" y="34"/>
                    <a:pt x="97" y="34"/>
                    <a:pt x="97" y="34"/>
                  </a:cubicBezTo>
                  <a:cubicBezTo>
                    <a:pt x="97" y="34"/>
                    <a:pt x="96" y="34"/>
                    <a:pt x="96" y="34"/>
                  </a:cubicBezTo>
                  <a:cubicBezTo>
                    <a:pt x="88" y="34"/>
                    <a:pt x="81" y="36"/>
                    <a:pt x="74" y="40"/>
                  </a:cubicBezTo>
                  <a:cubicBezTo>
                    <a:pt x="69" y="17"/>
                    <a:pt x="56" y="0"/>
                    <a:pt x="51" y="0"/>
                  </a:cubicBezTo>
                  <a:cubicBezTo>
                    <a:pt x="46" y="0"/>
                    <a:pt x="30" y="15"/>
                    <a:pt x="26" y="39"/>
                  </a:cubicBezTo>
                  <a:cubicBezTo>
                    <a:pt x="20" y="36"/>
                    <a:pt x="13" y="34"/>
                    <a:pt x="6" y="34"/>
                  </a:cubicBezTo>
                  <a:cubicBezTo>
                    <a:pt x="6" y="33"/>
                    <a:pt x="6" y="33"/>
                    <a:pt x="6" y="33"/>
                  </a:cubicBezTo>
                  <a:cubicBezTo>
                    <a:pt x="5" y="33"/>
                    <a:pt x="3" y="34"/>
                    <a:pt x="3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1" y="40"/>
                    <a:pt x="0" y="45"/>
                    <a:pt x="0" y="50"/>
                  </a:cubicBezTo>
                  <a:cubicBezTo>
                    <a:pt x="0" y="78"/>
                    <a:pt x="23" y="101"/>
                    <a:pt x="51" y="101"/>
                  </a:cubicBezTo>
                  <a:cubicBezTo>
                    <a:pt x="78" y="101"/>
                    <a:pt x="101" y="78"/>
                    <a:pt x="101" y="50"/>
                  </a:cubicBezTo>
                  <a:cubicBezTo>
                    <a:pt x="101" y="45"/>
                    <a:pt x="100" y="40"/>
                    <a:pt x="99" y="35"/>
                  </a:cubicBezTo>
                  <a:cubicBezTo>
                    <a:pt x="99" y="35"/>
                    <a:pt x="99" y="35"/>
                    <a:pt x="99" y="35"/>
                  </a:cubicBezTo>
                  <a:close/>
                  <a:moveTo>
                    <a:pt x="51" y="5"/>
                  </a:moveTo>
                  <a:cubicBezTo>
                    <a:pt x="53" y="6"/>
                    <a:pt x="66" y="20"/>
                    <a:pt x="70" y="42"/>
                  </a:cubicBezTo>
                  <a:cubicBezTo>
                    <a:pt x="63" y="47"/>
                    <a:pt x="57" y="53"/>
                    <a:pt x="52" y="60"/>
                  </a:cubicBezTo>
                  <a:cubicBezTo>
                    <a:pt x="46" y="52"/>
                    <a:pt x="39" y="45"/>
                    <a:pt x="31" y="41"/>
                  </a:cubicBezTo>
                  <a:cubicBezTo>
                    <a:pt x="34" y="19"/>
                    <a:pt x="48" y="5"/>
                    <a:pt x="51" y="5"/>
                  </a:cubicBezTo>
                  <a:close/>
                  <a:moveTo>
                    <a:pt x="5" y="50"/>
                  </a:moveTo>
                  <a:cubicBezTo>
                    <a:pt x="5" y="46"/>
                    <a:pt x="6" y="42"/>
                    <a:pt x="7" y="38"/>
                  </a:cubicBezTo>
                  <a:cubicBezTo>
                    <a:pt x="24" y="40"/>
                    <a:pt x="40" y="49"/>
                    <a:pt x="49" y="64"/>
                  </a:cubicBezTo>
                  <a:cubicBezTo>
                    <a:pt x="44" y="73"/>
                    <a:pt x="41" y="83"/>
                    <a:pt x="41" y="93"/>
                  </a:cubicBezTo>
                  <a:cubicBezTo>
                    <a:pt x="41" y="94"/>
                    <a:pt x="41" y="94"/>
                    <a:pt x="41" y="95"/>
                  </a:cubicBezTo>
                  <a:cubicBezTo>
                    <a:pt x="21" y="91"/>
                    <a:pt x="5" y="72"/>
                    <a:pt x="5" y="50"/>
                  </a:cubicBezTo>
                  <a:close/>
                  <a:moveTo>
                    <a:pt x="51" y="96"/>
                  </a:moveTo>
                  <a:cubicBezTo>
                    <a:pt x="49" y="96"/>
                    <a:pt x="48" y="96"/>
                    <a:pt x="46" y="96"/>
                  </a:cubicBezTo>
                  <a:cubicBezTo>
                    <a:pt x="46" y="95"/>
                    <a:pt x="46" y="94"/>
                    <a:pt x="46" y="93"/>
                  </a:cubicBezTo>
                  <a:cubicBezTo>
                    <a:pt x="46" y="65"/>
                    <a:pt x="67" y="42"/>
                    <a:pt x="95" y="39"/>
                  </a:cubicBezTo>
                  <a:cubicBezTo>
                    <a:pt x="96" y="42"/>
                    <a:pt x="96" y="46"/>
                    <a:pt x="96" y="50"/>
                  </a:cubicBezTo>
                  <a:cubicBezTo>
                    <a:pt x="96" y="75"/>
                    <a:pt x="76" y="96"/>
                    <a:pt x="51" y="9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solidFill>
                  <a:srgbClr val="FFFFFF"/>
                </a:solidFill>
              </a:endParaRPr>
            </a:p>
          </p:txBody>
        </p:sp>
      </p:grpSp>
      <p:grpSp>
        <p:nvGrpSpPr>
          <p:cNvPr id="93" name="Group 60"/>
          <p:cNvGrpSpPr>
            <a:grpSpLocks noChangeAspect="1"/>
          </p:cNvGrpSpPr>
          <p:nvPr/>
        </p:nvGrpSpPr>
        <p:grpSpPr>
          <a:xfrm>
            <a:off x="4508189" y="2433221"/>
            <a:ext cx="788523" cy="685939"/>
            <a:chOff x="3486150" y="5151438"/>
            <a:chExt cx="1830388" cy="1592262"/>
          </a:xfrm>
        </p:grpSpPr>
        <p:sp>
          <p:nvSpPr>
            <p:cNvPr id="94" name="Freeform 22"/>
            <p:cNvSpPr>
              <a:spLocks noEditPoints="1"/>
            </p:cNvSpPr>
            <p:nvPr/>
          </p:nvSpPr>
          <p:spPr bwMode="auto">
            <a:xfrm>
              <a:off x="3486150" y="5151438"/>
              <a:ext cx="1830388" cy="1592262"/>
            </a:xfrm>
            <a:custGeom>
              <a:avLst/>
              <a:gdLst>
                <a:gd name="T0" fmla="*/ 226 w 228"/>
                <a:gd name="T1" fmla="*/ 75 h 198"/>
                <a:gd name="T2" fmla="*/ 211 w 228"/>
                <a:gd name="T3" fmla="*/ 64 h 198"/>
                <a:gd name="T4" fmla="*/ 211 w 228"/>
                <a:gd name="T5" fmla="*/ 64 h 198"/>
                <a:gd name="T6" fmla="*/ 115 w 228"/>
                <a:gd name="T7" fmla="*/ 0 h 198"/>
                <a:gd name="T8" fmla="*/ 112 w 228"/>
                <a:gd name="T9" fmla="*/ 0 h 198"/>
                <a:gd name="T10" fmla="*/ 71 w 228"/>
                <a:gd name="T11" fmla="*/ 28 h 198"/>
                <a:gd name="T12" fmla="*/ 71 w 228"/>
                <a:gd name="T13" fmla="*/ 10 h 198"/>
                <a:gd name="T14" fmla="*/ 69 w 228"/>
                <a:gd name="T15" fmla="*/ 8 h 198"/>
                <a:gd name="T16" fmla="*/ 41 w 228"/>
                <a:gd name="T17" fmla="*/ 8 h 198"/>
                <a:gd name="T18" fmla="*/ 41 w 228"/>
                <a:gd name="T19" fmla="*/ 8 h 198"/>
                <a:gd name="T20" fmla="*/ 40 w 228"/>
                <a:gd name="T21" fmla="*/ 9 h 198"/>
                <a:gd name="T22" fmla="*/ 39 w 228"/>
                <a:gd name="T23" fmla="*/ 10 h 198"/>
                <a:gd name="T24" fmla="*/ 39 w 228"/>
                <a:gd name="T25" fmla="*/ 49 h 198"/>
                <a:gd name="T26" fmla="*/ 1 w 228"/>
                <a:gd name="T27" fmla="*/ 75 h 198"/>
                <a:gd name="T28" fmla="*/ 1 w 228"/>
                <a:gd name="T29" fmla="*/ 78 h 198"/>
                <a:gd name="T30" fmla="*/ 4 w 228"/>
                <a:gd name="T31" fmla="*/ 78 h 198"/>
                <a:gd name="T32" fmla="*/ 19 w 228"/>
                <a:gd name="T33" fmla="*/ 68 h 198"/>
                <a:gd name="T34" fmla="*/ 19 w 228"/>
                <a:gd name="T35" fmla="*/ 196 h 198"/>
                <a:gd name="T36" fmla="*/ 22 w 228"/>
                <a:gd name="T37" fmla="*/ 198 h 198"/>
                <a:gd name="T38" fmla="*/ 209 w 228"/>
                <a:gd name="T39" fmla="*/ 198 h 198"/>
                <a:gd name="T40" fmla="*/ 212 w 228"/>
                <a:gd name="T41" fmla="*/ 196 h 198"/>
                <a:gd name="T42" fmla="*/ 212 w 228"/>
                <a:gd name="T43" fmla="*/ 70 h 198"/>
                <a:gd name="T44" fmla="*/ 224 w 228"/>
                <a:gd name="T45" fmla="*/ 78 h 198"/>
                <a:gd name="T46" fmla="*/ 225 w 228"/>
                <a:gd name="T47" fmla="*/ 79 h 198"/>
                <a:gd name="T48" fmla="*/ 227 w 228"/>
                <a:gd name="T49" fmla="*/ 78 h 198"/>
                <a:gd name="T50" fmla="*/ 226 w 228"/>
                <a:gd name="T51" fmla="*/ 75 h 198"/>
                <a:gd name="T52" fmla="*/ 44 w 228"/>
                <a:gd name="T53" fmla="*/ 13 h 198"/>
                <a:gd name="T54" fmla="*/ 67 w 228"/>
                <a:gd name="T55" fmla="*/ 13 h 198"/>
                <a:gd name="T56" fmla="*/ 67 w 228"/>
                <a:gd name="T57" fmla="*/ 31 h 198"/>
                <a:gd name="T58" fmla="*/ 44 w 228"/>
                <a:gd name="T59" fmla="*/ 46 h 198"/>
                <a:gd name="T60" fmla="*/ 44 w 228"/>
                <a:gd name="T61" fmla="*/ 13 h 198"/>
                <a:gd name="T62" fmla="*/ 207 w 228"/>
                <a:gd name="T63" fmla="*/ 194 h 198"/>
                <a:gd name="T64" fmla="*/ 24 w 228"/>
                <a:gd name="T65" fmla="*/ 194 h 198"/>
                <a:gd name="T66" fmla="*/ 24 w 228"/>
                <a:gd name="T67" fmla="*/ 65 h 198"/>
                <a:gd name="T68" fmla="*/ 43 w 228"/>
                <a:gd name="T69" fmla="*/ 53 h 198"/>
                <a:gd name="T70" fmla="*/ 43 w 228"/>
                <a:gd name="T71" fmla="*/ 53 h 198"/>
                <a:gd name="T72" fmla="*/ 70 w 228"/>
                <a:gd name="T73" fmla="*/ 34 h 198"/>
                <a:gd name="T74" fmla="*/ 70 w 228"/>
                <a:gd name="T75" fmla="*/ 34 h 198"/>
                <a:gd name="T76" fmla="*/ 114 w 228"/>
                <a:gd name="T77" fmla="*/ 5 h 198"/>
                <a:gd name="T78" fmla="*/ 207 w 228"/>
                <a:gd name="T79" fmla="*/ 67 h 198"/>
                <a:gd name="T80" fmla="*/ 207 w 228"/>
                <a:gd name="T81" fmla="*/ 194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8" h="198">
                  <a:moveTo>
                    <a:pt x="226" y="75"/>
                  </a:moveTo>
                  <a:cubicBezTo>
                    <a:pt x="211" y="64"/>
                    <a:pt x="211" y="64"/>
                    <a:pt x="211" y="64"/>
                  </a:cubicBezTo>
                  <a:cubicBezTo>
                    <a:pt x="211" y="64"/>
                    <a:pt x="211" y="64"/>
                    <a:pt x="211" y="64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4" y="0"/>
                    <a:pt x="113" y="0"/>
                    <a:pt x="112" y="0"/>
                  </a:cubicBezTo>
                  <a:cubicBezTo>
                    <a:pt x="71" y="28"/>
                    <a:pt x="71" y="28"/>
                    <a:pt x="71" y="28"/>
                  </a:cubicBezTo>
                  <a:cubicBezTo>
                    <a:pt x="71" y="10"/>
                    <a:pt x="71" y="10"/>
                    <a:pt x="71" y="10"/>
                  </a:cubicBezTo>
                  <a:cubicBezTo>
                    <a:pt x="71" y="9"/>
                    <a:pt x="70" y="8"/>
                    <a:pt x="69" y="8"/>
                  </a:cubicBezTo>
                  <a:cubicBezTo>
                    <a:pt x="41" y="8"/>
                    <a:pt x="41" y="8"/>
                    <a:pt x="41" y="8"/>
                  </a:cubicBezTo>
                  <a:cubicBezTo>
                    <a:pt x="41" y="8"/>
                    <a:pt x="41" y="8"/>
                    <a:pt x="41" y="8"/>
                  </a:cubicBezTo>
                  <a:cubicBezTo>
                    <a:pt x="41" y="8"/>
                    <a:pt x="40" y="8"/>
                    <a:pt x="40" y="9"/>
                  </a:cubicBezTo>
                  <a:cubicBezTo>
                    <a:pt x="39" y="9"/>
                    <a:pt x="39" y="10"/>
                    <a:pt x="39" y="10"/>
                  </a:cubicBezTo>
                  <a:cubicBezTo>
                    <a:pt x="39" y="49"/>
                    <a:pt x="39" y="49"/>
                    <a:pt x="39" y="49"/>
                  </a:cubicBezTo>
                  <a:cubicBezTo>
                    <a:pt x="1" y="75"/>
                    <a:pt x="1" y="75"/>
                    <a:pt x="1" y="75"/>
                  </a:cubicBezTo>
                  <a:cubicBezTo>
                    <a:pt x="0" y="75"/>
                    <a:pt x="0" y="77"/>
                    <a:pt x="1" y="78"/>
                  </a:cubicBezTo>
                  <a:cubicBezTo>
                    <a:pt x="1" y="79"/>
                    <a:pt x="3" y="79"/>
                    <a:pt x="4" y="78"/>
                  </a:cubicBezTo>
                  <a:cubicBezTo>
                    <a:pt x="19" y="68"/>
                    <a:pt x="19" y="68"/>
                    <a:pt x="19" y="68"/>
                  </a:cubicBezTo>
                  <a:cubicBezTo>
                    <a:pt x="19" y="196"/>
                    <a:pt x="19" y="196"/>
                    <a:pt x="19" y="196"/>
                  </a:cubicBezTo>
                  <a:cubicBezTo>
                    <a:pt x="19" y="197"/>
                    <a:pt x="20" y="198"/>
                    <a:pt x="22" y="198"/>
                  </a:cubicBezTo>
                  <a:cubicBezTo>
                    <a:pt x="209" y="198"/>
                    <a:pt x="209" y="198"/>
                    <a:pt x="209" y="198"/>
                  </a:cubicBezTo>
                  <a:cubicBezTo>
                    <a:pt x="211" y="198"/>
                    <a:pt x="212" y="197"/>
                    <a:pt x="212" y="196"/>
                  </a:cubicBezTo>
                  <a:cubicBezTo>
                    <a:pt x="212" y="70"/>
                    <a:pt x="212" y="70"/>
                    <a:pt x="212" y="70"/>
                  </a:cubicBezTo>
                  <a:cubicBezTo>
                    <a:pt x="224" y="78"/>
                    <a:pt x="224" y="78"/>
                    <a:pt x="224" y="78"/>
                  </a:cubicBezTo>
                  <a:cubicBezTo>
                    <a:pt x="224" y="79"/>
                    <a:pt x="225" y="79"/>
                    <a:pt x="225" y="79"/>
                  </a:cubicBezTo>
                  <a:cubicBezTo>
                    <a:pt x="226" y="79"/>
                    <a:pt x="226" y="78"/>
                    <a:pt x="227" y="78"/>
                  </a:cubicBezTo>
                  <a:cubicBezTo>
                    <a:pt x="228" y="77"/>
                    <a:pt x="227" y="75"/>
                    <a:pt x="226" y="75"/>
                  </a:cubicBezTo>
                  <a:close/>
                  <a:moveTo>
                    <a:pt x="44" y="13"/>
                  </a:moveTo>
                  <a:cubicBezTo>
                    <a:pt x="67" y="13"/>
                    <a:pt x="67" y="13"/>
                    <a:pt x="67" y="13"/>
                  </a:cubicBezTo>
                  <a:cubicBezTo>
                    <a:pt x="67" y="31"/>
                    <a:pt x="67" y="31"/>
                    <a:pt x="67" y="31"/>
                  </a:cubicBezTo>
                  <a:cubicBezTo>
                    <a:pt x="44" y="46"/>
                    <a:pt x="44" y="46"/>
                    <a:pt x="44" y="46"/>
                  </a:cubicBezTo>
                  <a:lnTo>
                    <a:pt x="44" y="13"/>
                  </a:lnTo>
                  <a:close/>
                  <a:moveTo>
                    <a:pt x="207" y="194"/>
                  </a:moveTo>
                  <a:cubicBezTo>
                    <a:pt x="24" y="194"/>
                    <a:pt x="24" y="194"/>
                    <a:pt x="24" y="194"/>
                  </a:cubicBezTo>
                  <a:cubicBezTo>
                    <a:pt x="24" y="65"/>
                    <a:pt x="24" y="65"/>
                    <a:pt x="24" y="65"/>
                  </a:cubicBezTo>
                  <a:cubicBezTo>
                    <a:pt x="43" y="53"/>
                    <a:pt x="43" y="53"/>
                    <a:pt x="43" y="53"/>
                  </a:cubicBezTo>
                  <a:cubicBezTo>
                    <a:pt x="43" y="53"/>
                    <a:pt x="43" y="53"/>
                    <a:pt x="43" y="53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114" y="5"/>
                    <a:pt x="114" y="5"/>
                    <a:pt x="114" y="5"/>
                  </a:cubicBezTo>
                  <a:cubicBezTo>
                    <a:pt x="207" y="67"/>
                    <a:pt x="207" y="67"/>
                    <a:pt x="207" y="67"/>
                  </a:cubicBezTo>
                  <a:lnTo>
                    <a:pt x="207" y="1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solidFill>
                  <a:srgbClr val="FFFFFF"/>
                </a:solidFill>
              </a:endParaRPr>
            </a:p>
          </p:txBody>
        </p:sp>
        <p:sp>
          <p:nvSpPr>
            <p:cNvPr id="95" name="Freeform 23"/>
            <p:cNvSpPr>
              <a:spLocks noEditPoints="1"/>
            </p:cNvSpPr>
            <p:nvPr/>
          </p:nvSpPr>
          <p:spPr bwMode="auto">
            <a:xfrm>
              <a:off x="4105275" y="5649913"/>
              <a:ext cx="593725" cy="587375"/>
            </a:xfrm>
            <a:custGeom>
              <a:avLst/>
              <a:gdLst>
                <a:gd name="T0" fmla="*/ 24 w 74"/>
                <a:gd name="T1" fmla="*/ 2 h 73"/>
                <a:gd name="T2" fmla="*/ 24 w 74"/>
                <a:gd name="T3" fmla="*/ 24 h 73"/>
                <a:gd name="T4" fmla="*/ 2 w 74"/>
                <a:gd name="T5" fmla="*/ 24 h 73"/>
                <a:gd name="T6" fmla="*/ 1 w 74"/>
                <a:gd name="T7" fmla="*/ 25 h 73"/>
                <a:gd name="T8" fmla="*/ 0 w 74"/>
                <a:gd name="T9" fmla="*/ 26 h 73"/>
                <a:gd name="T10" fmla="*/ 0 w 74"/>
                <a:gd name="T11" fmla="*/ 47 h 73"/>
                <a:gd name="T12" fmla="*/ 2 w 74"/>
                <a:gd name="T13" fmla="*/ 49 h 73"/>
                <a:gd name="T14" fmla="*/ 24 w 74"/>
                <a:gd name="T15" fmla="*/ 49 h 73"/>
                <a:gd name="T16" fmla="*/ 24 w 74"/>
                <a:gd name="T17" fmla="*/ 71 h 73"/>
                <a:gd name="T18" fmla="*/ 26 w 74"/>
                <a:gd name="T19" fmla="*/ 73 h 73"/>
                <a:gd name="T20" fmla="*/ 47 w 74"/>
                <a:gd name="T21" fmla="*/ 73 h 73"/>
                <a:gd name="T22" fmla="*/ 49 w 74"/>
                <a:gd name="T23" fmla="*/ 71 h 73"/>
                <a:gd name="T24" fmla="*/ 49 w 74"/>
                <a:gd name="T25" fmla="*/ 49 h 73"/>
                <a:gd name="T26" fmla="*/ 71 w 74"/>
                <a:gd name="T27" fmla="*/ 49 h 73"/>
                <a:gd name="T28" fmla="*/ 73 w 74"/>
                <a:gd name="T29" fmla="*/ 48 h 73"/>
                <a:gd name="T30" fmla="*/ 74 w 74"/>
                <a:gd name="T31" fmla="*/ 47 h 73"/>
                <a:gd name="T32" fmla="*/ 74 w 74"/>
                <a:gd name="T33" fmla="*/ 26 h 73"/>
                <a:gd name="T34" fmla="*/ 71 w 74"/>
                <a:gd name="T35" fmla="*/ 24 h 73"/>
                <a:gd name="T36" fmla="*/ 49 w 74"/>
                <a:gd name="T37" fmla="*/ 24 h 73"/>
                <a:gd name="T38" fmla="*/ 49 w 74"/>
                <a:gd name="T39" fmla="*/ 2 h 73"/>
                <a:gd name="T40" fmla="*/ 47 w 74"/>
                <a:gd name="T41" fmla="*/ 0 h 73"/>
                <a:gd name="T42" fmla="*/ 26 w 74"/>
                <a:gd name="T43" fmla="*/ 0 h 73"/>
                <a:gd name="T44" fmla="*/ 24 w 74"/>
                <a:gd name="T45" fmla="*/ 2 h 73"/>
                <a:gd name="T46" fmla="*/ 29 w 74"/>
                <a:gd name="T47" fmla="*/ 26 h 73"/>
                <a:gd name="T48" fmla="*/ 29 w 74"/>
                <a:gd name="T49" fmla="*/ 4 h 73"/>
                <a:gd name="T50" fmla="*/ 45 w 74"/>
                <a:gd name="T51" fmla="*/ 4 h 73"/>
                <a:gd name="T52" fmla="*/ 45 w 74"/>
                <a:gd name="T53" fmla="*/ 26 h 73"/>
                <a:gd name="T54" fmla="*/ 47 w 74"/>
                <a:gd name="T55" fmla="*/ 29 h 73"/>
                <a:gd name="T56" fmla="*/ 69 w 74"/>
                <a:gd name="T57" fmla="*/ 29 h 73"/>
                <a:gd name="T58" fmla="*/ 69 w 74"/>
                <a:gd name="T59" fmla="*/ 45 h 73"/>
                <a:gd name="T60" fmla="*/ 47 w 74"/>
                <a:gd name="T61" fmla="*/ 45 h 73"/>
                <a:gd name="T62" fmla="*/ 45 w 74"/>
                <a:gd name="T63" fmla="*/ 47 h 73"/>
                <a:gd name="T64" fmla="*/ 45 w 74"/>
                <a:gd name="T65" fmla="*/ 69 h 73"/>
                <a:gd name="T66" fmla="*/ 29 w 74"/>
                <a:gd name="T67" fmla="*/ 69 h 73"/>
                <a:gd name="T68" fmla="*/ 29 w 74"/>
                <a:gd name="T69" fmla="*/ 47 h 73"/>
                <a:gd name="T70" fmla="*/ 26 w 74"/>
                <a:gd name="T71" fmla="*/ 45 h 73"/>
                <a:gd name="T72" fmla="*/ 5 w 74"/>
                <a:gd name="T73" fmla="*/ 45 h 73"/>
                <a:gd name="T74" fmla="*/ 5 w 74"/>
                <a:gd name="T75" fmla="*/ 29 h 73"/>
                <a:gd name="T76" fmla="*/ 26 w 74"/>
                <a:gd name="T77" fmla="*/ 29 h 73"/>
                <a:gd name="T78" fmla="*/ 29 w 74"/>
                <a:gd name="T79" fmla="*/ 2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4" h="73">
                  <a:moveTo>
                    <a:pt x="24" y="2"/>
                  </a:moveTo>
                  <a:cubicBezTo>
                    <a:pt x="24" y="24"/>
                    <a:pt x="24" y="24"/>
                    <a:pt x="24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1" y="24"/>
                    <a:pt x="1" y="25"/>
                  </a:cubicBezTo>
                  <a:cubicBezTo>
                    <a:pt x="0" y="25"/>
                    <a:pt x="0" y="26"/>
                    <a:pt x="0" y="26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48"/>
                    <a:pt x="1" y="49"/>
                    <a:pt x="2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71"/>
                    <a:pt x="24" y="71"/>
                    <a:pt x="24" y="71"/>
                  </a:cubicBezTo>
                  <a:cubicBezTo>
                    <a:pt x="24" y="72"/>
                    <a:pt x="25" y="73"/>
                    <a:pt x="26" y="73"/>
                  </a:cubicBezTo>
                  <a:cubicBezTo>
                    <a:pt x="47" y="73"/>
                    <a:pt x="47" y="73"/>
                    <a:pt x="47" y="73"/>
                  </a:cubicBezTo>
                  <a:cubicBezTo>
                    <a:pt x="48" y="73"/>
                    <a:pt x="49" y="72"/>
                    <a:pt x="49" y="71"/>
                  </a:cubicBezTo>
                  <a:cubicBezTo>
                    <a:pt x="49" y="49"/>
                    <a:pt x="49" y="49"/>
                    <a:pt x="49" y="49"/>
                  </a:cubicBezTo>
                  <a:cubicBezTo>
                    <a:pt x="71" y="49"/>
                    <a:pt x="71" y="49"/>
                    <a:pt x="71" y="49"/>
                  </a:cubicBezTo>
                  <a:cubicBezTo>
                    <a:pt x="72" y="49"/>
                    <a:pt x="73" y="49"/>
                    <a:pt x="73" y="48"/>
                  </a:cubicBezTo>
                  <a:cubicBezTo>
                    <a:pt x="73" y="48"/>
                    <a:pt x="74" y="47"/>
                    <a:pt x="74" y="47"/>
                  </a:cubicBezTo>
                  <a:cubicBezTo>
                    <a:pt x="74" y="26"/>
                    <a:pt x="74" y="26"/>
                    <a:pt x="74" y="26"/>
                  </a:cubicBezTo>
                  <a:cubicBezTo>
                    <a:pt x="74" y="25"/>
                    <a:pt x="73" y="24"/>
                    <a:pt x="71" y="24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49" y="2"/>
                    <a:pt x="49" y="2"/>
                    <a:pt x="49" y="2"/>
                  </a:cubicBezTo>
                  <a:cubicBezTo>
                    <a:pt x="49" y="1"/>
                    <a:pt x="48" y="0"/>
                    <a:pt x="47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5" y="0"/>
                    <a:pt x="24" y="1"/>
                    <a:pt x="24" y="2"/>
                  </a:cubicBezTo>
                  <a:close/>
                  <a:moveTo>
                    <a:pt x="29" y="26"/>
                  </a:moveTo>
                  <a:cubicBezTo>
                    <a:pt x="29" y="4"/>
                    <a:pt x="29" y="4"/>
                    <a:pt x="29" y="4"/>
                  </a:cubicBezTo>
                  <a:cubicBezTo>
                    <a:pt x="45" y="4"/>
                    <a:pt x="45" y="4"/>
                    <a:pt x="45" y="4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5" y="28"/>
                    <a:pt x="46" y="29"/>
                    <a:pt x="47" y="29"/>
                  </a:cubicBezTo>
                  <a:cubicBezTo>
                    <a:pt x="69" y="29"/>
                    <a:pt x="69" y="29"/>
                    <a:pt x="69" y="29"/>
                  </a:cubicBezTo>
                  <a:cubicBezTo>
                    <a:pt x="69" y="45"/>
                    <a:pt x="69" y="45"/>
                    <a:pt x="69" y="45"/>
                  </a:cubicBezTo>
                  <a:cubicBezTo>
                    <a:pt x="47" y="45"/>
                    <a:pt x="47" y="45"/>
                    <a:pt x="47" y="45"/>
                  </a:cubicBezTo>
                  <a:cubicBezTo>
                    <a:pt x="46" y="45"/>
                    <a:pt x="45" y="46"/>
                    <a:pt x="45" y="47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29" y="69"/>
                    <a:pt x="29" y="69"/>
                    <a:pt x="29" y="69"/>
                  </a:cubicBezTo>
                  <a:cubicBezTo>
                    <a:pt x="29" y="47"/>
                    <a:pt x="29" y="47"/>
                    <a:pt x="29" y="47"/>
                  </a:cubicBezTo>
                  <a:cubicBezTo>
                    <a:pt x="29" y="46"/>
                    <a:pt x="28" y="45"/>
                    <a:pt x="26" y="45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28" y="29"/>
                    <a:pt x="29" y="28"/>
                    <a:pt x="29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solidFill>
                  <a:srgbClr val="FFFFFF"/>
                </a:solidFill>
              </a:endParaRPr>
            </a:p>
          </p:txBody>
        </p:sp>
      </p:grpSp>
      <p:sp>
        <p:nvSpPr>
          <p:cNvPr id="96" name="Isosceles Triangle 62"/>
          <p:cNvSpPr>
            <a:spLocks noChangeAspect="1"/>
          </p:cNvSpPr>
          <p:nvPr/>
        </p:nvSpPr>
        <p:spPr>
          <a:xfrm rot="10800000">
            <a:off x="7148159" y="5159907"/>
            <a:ext cx="311789" cy="209563"/>
          </a:xfrm>
          <a:prstGeom prst="triangle">
            <a:avLst/>
          </a:prstGeom>
          <a:solidFill>
            <a:srgbClr val="FFFFFF">
              <a:alpha val="30196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rgbClr val="FFFFFF"/>
              </a:solidFill>
            </a:endParaRPr>
          </a:p>
        </p:txBody>
      </p:sp>
      <p:sp>
        <p:nvSpPr>
          <p:cNvPr id="97" name="Isosceles Triangle 63"/>
          <p:cNvSpPr>
            <a:spLocks noChangeAspect="1"/>
          </p:cNvSpPr>
          <p:nvPr/>
        </p:nvSpPr>
        <p:spPr>
          <a:xfrm rot="10800000">
            <a:off x="9525150" y="5159907"/>
            <a:ext cx="311789" cy="209563"/>
          </a:xfrm>
          <a:prstGeom prst="triangle">
            <a:avLst/>
          </a:prstGeom>
          <a:solidFill>
            <a:srgbClr val="FFFFFF">
              <a:alpha val="30196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rgbClr val="FFFFFF"/>
              </a:solidFill>
            </a:endParaRPr>
          </a:p>
        </p:txBody>
      </p:sp>
      <p:sp>
        <p:nvSpPr>
          <p:cNvPr id="98" name="Isosceles Triangle 64"/>
          <p:cNvSpPr>
            <a:spLocks noChangeAspect="1"/>
          </p:cNvSpPr>
          <p:nvPr/>
        </p:nvSpPr>
        <p:spPr>
          <a:xfrm rot="10800000">
            <a:off x="4746558" y="5176201"/>
            <a:ext cx="311789" cy="209563"/>
          </a:xfrm>
          <a:prstGeom prst="triangle">
            <a:avLst/>
          </a:prstGeom>
          <a:solidFill>
            <a:srgbClr val="FFFFFF">
              <a:alpha val="30196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rgbClr val="FFFFFF"/>
              </a:solidFill>
            </a:endParaRPr>
          </a:p>
        </p:txBody>
      </p:sp>
      <p:sp>
        <p:nvSpPr>
          <p:cNvPr id="99" name="Isosceles Triangle 65"/>
          <p:cNvSpPr>
            <a:spLocks noChangeAspect="1"/>
          </p:cNvSpPr>
          <p:nvPr/>
        </p:nvSpPr>
        <p:spPr>
          <a:xfrm rot="10800000">
            <a:off x="2341194" y="5176201"/>
            <a:ext cx="311789" cy="209563"/>
          </a:xfrm>
          <a:prstGeom prst="triangle">
            <a:avLst/>
          </a:prstGeom>
          <a:solidFill>
            <a:srgbClr val="FFFFFF">
              <a:alpha val="30196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rgbClr val="FFFFFF"/>
              </a:solidFill>
            </a:endParaRPr>
          </a:p>
        </p:txBody>
      </p:sp>
      <p:sp>
        <p:nvSpPr>
          <p:cNvPr id="51" name="Text Placeholder 2"/>
          <p:cNvSpPr txBox="1">
            <a:spLocks/>
          </p:cNvSpPr>
          <p:nvPr/>
        </p:nvSpPr>
        <p:spPr>
          <a:xfrm>
            <a:off x="1440000" y="2024844"/>
            <a:ext cx="9741360" cy="335201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228594" indent="-228594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 kern="800" spc="-13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9306" indent="-230712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1600" kern="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7900" indent="-228594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6494" indent="-228594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1600" kern="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5089" indent="-228594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»"/>
              <a:defRPr sz="1600" kern="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endParaRPr lang="pl-PL" sz="800" b="1" dirty="0" smtClean="0">
              <a:solidFill>
                <a:srgbClr val="000000"/>
              </a:solidFill>
            </a:endParaRPr>
          </a:p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pl-PL" sz="2800" b="1" dirty="0" smtClean="0">
                <a:solidFill>
                  <a:srgbClr val="000000"/>
                </a:solidFill>
              </a:rPr>
              <a:t>Można je znaleźć na stronie:</a:t>
            </a:r>
            <a:endParaRPr lang="pl-PL" sz="2800" b="1" dirty="0" smtClean="0">
              <a:solidFill>
                <a:srgbClr val="000000"/>
              </a:solidFill>
              <a:hlinkClick r:id="rId2"/>
            </a:endParaRPr>
          </a:p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endParaRPr lang="pl-PL" sz="800" b="1" dirty="0" smtClean="0">
              <a:solidFill>
                <a:srgbClr val="000000"/>
              </a:solidFill>
              <a:hlinkClick r:id="rId2"/>
            </a:endParaRPr>
          </a:p>
          <a:p>
            <a:pPr marL="230712" lvl="1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pl-PL" sz="3200" b="1" dirty="0" smtClean="0">
                <a:solidFill>
                  <a:srgbClr val="000000"/>
                </a:solidFill>
                <a:hlinkClick r:id="rId3"/>
              </a:rPr>
              <a:t>http://konstytucjadlanauki.gov.pl/ewaluacja</a:t>
            </a:r>
            <a:endParaRPr lang="pl-PL" sz="3200" b="1" dirty="0" smtClean="0">
              <a:solidFill>
                <a:srgbClr val="000000"/>
              </a:solidFill>
            </a:endParaRPr>
          </a:p>
          <a:p>
            <a:pPr marL="230712" lvl="1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pl-PL" sz="2400" dirty="0" smtClean="0">
                <a:solidFill>
                  <a:srgbClr val="000000"/>
                </a:solidFill>
              </a:rPr>
              <a:t>i</a:t>
            </a:r>
            <a:endParaRPr lang="pl-PL" sz="2400" dirty="0">
              <a:solidFill>
                <a:srgbClr val="000000"/>
              </a:solidFill>
            </a:endParaRPr>
          </a:p>
          <a:p>
            <a:pPr marL="230712" lvl="1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pl-PL" sz="3200" b="1" dirty="0" smtClean="0">
                <a:solidFill>
                  <a:srgbClr val="000000"/>
                </a:solidFill>
                <a:hlinkClick r:id="rId4"/>
              </a:rPr>
              <a:t>http://konstytucjadlanauki.gov.pl/szkolenia</a:t>
            </a:r>
            <a:endParaRPr lang="pl-PL" sz="3200" b="1" dirty="0" smtClean="0">
              <a:solidFill>
                <a:srgbClr val="000000"/>
              </a:solidFill>
            </a:endParaRPr>
          </a:p>
          <a:p>
            <a:pPr marL="230712" lvl="1" indent="0">
              <a:spcBef>
                <a:spcPts val="0"/>
              </a:spcBef>
              <a:spcAft>
                <a:spcPts val="1200"/>
              </a:spcAft>
              <a:buNone/>
            </a:pPr>
            <a:endParaRPr lang="pl-PL" sz="3200" b="1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3733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/>
      <p:bldP spid="70" grpId="0"/>
      <p:bldP spid="71" grpId="0"/>
      <p:bldP spid="73" grpId="0"/>
      <p:bldP spid="74" grpId="0"/>
      <p:bldP spid="81" grpId="0" animBg="1"/>
      <p:bldP spid="96" grpId="0" animBg="1"/>
      <p:bldP spid="97" grpId="0" animBg="1"/>
      <p:bldP spid="98" grpId="0" animBg="1"/>
      <p:bldP spid="9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itle 1"/>
          <p:cNvSpPr txBox="1">
            <a:spLocks/>
          </p:cNvSpPr>
          <p:nvPr/>
        </p:nvSpPr>
        <p:spPr>
          <a:xfrm>
            <a:off x="417583" y="597600"/>
            <a:ext cx="11521280" cy="542392"/>
          </a:xfrm>
          <a:prstGeom prst="rect">
            <a:avLst/>
          </a:prstGeom>
        </p:spPr>
        <p:txBody>
          <a:bodyPr/>
          <a:lstStyle>
            <a:lvl1pPr algn="ctr" defTabSz="1219170" rtl="0" eaLnBrk="1" latinLnBrk="0" hangingPunct="1">
              <a:lnSpc>
                <a:spcPct val="86000"/>
              </a:lnSpc>
              <a:spcBef>
                <a:spcPct val="0"/>
              </a:spcBef>
              <a:buNone/>
              <a:defRPr sz="2800" kern="800" spc="-53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sz="3600" b="1" dirty="0" smtClean="0">
                <a:solidFill>
                  <a:srgbClr val="000000"/>
                </a:solidFill>
                <a:latin typeface="+mn-lt"/>
              </a:rPr>
              <a:t>Kto i jak będzie ewaluowany?</a:t>
            </a:r>
            <a:endParaRPr lang="pl-PL" sz="3600" b="1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69" name="TextBox 21"/>
          <p:cNvSpPr txBox="1"/>
          <p:nvPr/>
        </p:nvSpPr>
        <p:spPr>
          <a:xfrm>
            <a:off x="1764234" y="1766868"/>
            <a:ext cx="5725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FFFFF"/>
                </a:solidFill>
              </a:rPr>
              <a:t>01</a:t>
            </a:r>
          </a:p>
        </p:txBody>
      </p:sp>
      <p:sp>
        <p:nvSpPr>
          <p:cNvPr id="70" name="TextBox 22"/>
          <p:cNvSpPr txBox="1"/>
          <p:nvPr/>
        </p:nvSpPr>
        <p:spPr>
          <a:xfrm>
            <a:off x="4160114" y="1766868"/>
            <a:ext cx="5725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FFFFF"/>
                </a:solidFill>
              </a:rPr>
              <a:t>02</a:t>
            </a:r>
          </a:p>
        </p:txBody>
      </p:sp>
      <p:sp>
        <p:nvSpPr>
          <p:cNvPr id="71" name="TextBox 24"/>
          <p:cNvSpPr txBox="1"/>
          <p:nvPr/>
        </p:nvSpPr>
        <p:spPr>
          <a:xfrm>
            <a:off x="6559389" y="1766868"/>
            <a:ext cx="5725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FFFFF"/>
                </a:solidFill>
              </a:rPr>
              <a:t>03</a:t>
            </a:r>
          </a:p>
        </p:txBody>
      </p:sp>
      <p:sp>
        <p:nvSpPr>
          <p:cNvPr id="73" name="TextBox 26"/>
          <p:cNvSpPr txBox="1"/>
          <p:nvPr/>
        </p:nvSpPr>
        <p:spPr>
          <a:xfrm>
            <a:off x="1034398" y="3169616"/>
            <a:ext cx="2925381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33" dirty="0">
                <a:solidFill>
                  <a:srgbClr val="FFFFFF"/>
                </a:solidFill>
              </a:rPr>
              <a:t>INFOGRAPHIC</a:t>
            </a:r>
          </a:p>
        </p:txBody>
      </p:sp>
      <p:sp>
        <p:nvSpPr>
          <p:cNvPr id="74" name="TextBox 27"/>
          <p:cNvSpPr txBox="1"/>
          <p:nvPr/>
        </p:nvSpPr>
        <p:spPr>
          <a:xfrm>
            <a:off x="3439760" y="3169616"/>
            <a:ext cx="2925381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33" dirty="0">
                <a:solidFill>
                  <a:srgbClr val="FFFFFF"/>
                </a:solidFill>
              </a:rPr>
              <a:t>INFOGRAPHIC</a:t>
            </a:r>
          </a:p>
        </p:txBody>
      </p:sp>
      <p:sp>
        <p:nvSpPr>
          <p:cNvPr id="81" name="Freeform 6"/>
          <p:cNvSpPr>
            <a:spLocks noChangeAspect="1" noEditPoints="1"/>
          </p:cNvSpPr>
          <p:nvPr/>
        </p:nvSpPr>
        <p:spPr bwMode="auto">
          <a:xfrm>
            <a:off x="9341876" y="2539001"/>
            <a:ext cx="702352" cy="588827"/>
          </a:xfrm>
          <a:custGeom>
            <a:avLst/>
            <a:gdLst>
              <a:gd name="T0" fmla="*/ 188 w 204"/>
              <a:gd name="T1" fmla="*/ 79 h 171"/>
              <a:gd name="T2" fmla="*/ 188 w 204"/>
              <a:gd name="T3" fmla="*/ 79 h 171"/>
              <a:gd name="T4" fmla="*/ 188 w 204"/>
              <a:gd name="T5" fmla="*/ 79 h 171"/>
              <a:gd name="T6" fmla="*/ 156 w 204"/>
              <a:gd name="T7" fmla="*/ 64 h 171"/>
              <a:gd name="T8" fmla="*/ 147 w 204"/>
              <a:gd name="T9" fmla="*/ 16 h 171"/>
              <a:gd name="T10" fmla="*/ 87 w 204"/>
              <a:gd name="T11" fmla="*/ 16 h 171"/>
              <a:gd name="T12" fmla="*/ 51 w 204"/>
              <a:gd name="T13" fmla="*/ 52 h 171"/>
              <a:gd name="T14" fmla="*/ 51 w 204"/>
              <a:gd name="T15" fmla="*/ 52 h 171"/>
              <a:gd name="T16" fmla="*/ 48 w 204"/>
              <a:gd name="T17" fmla="*/ 52 h 171"/>
              <a:gd name="T18" fmla="*/ 13 w 204"/>
              <a:gd name="T19" fmla="*/ 87 h 171"/>
              <a:gd name="T20" fmla="*/ 0 w 204"/>
              <a:gd name="T21" fmla="*/ 119 h 171"/>
              <a:gd name="T22" fmla="*/ 13 w 204"/>
              <a:gd name="T23" fmla="*/ 150 h 171"/>
              <a:gd name="T24" fmla="*/ 45 w 204"/>
              <a:gd name="T25" fmla="*/ 164 h 171"/>
              <a:gd name="T26" fmla="*/ 76 w 204"/>
              <a:gd name="T27" fmla="*/ 150 h 171"/>
              <a:gd name="T28" fmla="*/ 98 w 204"/>
              <a:gd name="T29" fmla="*/ 129 h 171"/>
              <a:gd name="T30" fmla="*/ 112 w 204"/>
              <a:gd name="T31" fmla="*/ 155 h 171"/>
              <a:gd name="T32" fmla="*/ 112 w 204"/>
              <a:gd name="T33" fmla="*/ 155 h 171"/>
              <a:gd name="T34" fmla="*/ 112 w 204"/>
              <a:gd name="T35" fmla="*/ 155 h 171"/>
              <a:gd name="T36" fmla="*/ 150 w 204"/>
              <a:gd name="T37" fmla="*/ 171 h 171"/>
              <a:gd name="T38" fmla="*/ 204 w 204"/>
              <a:gd name="T39" fmla="*/ 117 h 171"/>
              <a:gd name="T40" fmla="*/ 188 w 204"/>
              <a:gd name="T41" fmla="*/ 79 h 171"/>
              <a:gd name="T42" fmla="*/ 114 w 204"/>
              <a:gd name="T43" fmla="*/ 150 h 171"/>
              <a:gd name="T44" fmla="*/ 101 w 204"/>
              <a:gd name="T45" fmla="*/ 117 h 171"/>
              <a:gd name="T46" fmla="*/ 102 w 204"/>
              <a:gd name="T47" fmla="*/ 106 h 171"/>
              <a:gd name="T48" fmla="*/ 102 w 204"/>
              <a:gd name="T49" fmla="*/ 105 h 171"/>
              <a:gd name="T50" fmla="*/ 115 w 204"/>
              <a:gd name="T51" fmla="*/ 82 h 171"/>
              <a:gd name="T52" fmla="*/ 150 w 204"/>
              <a:gd name="T53" fmla="*/ 68 h 171"/>
              <a:gd name="T54" fmla="*/ 152 w 204"/>
              <a:gd name="T55" fmla="*/ 68 h 171"/>
              <a:gd name="T56" fmla="*/ 152 w 204"/>
              <a:gd name="T57" fmla="*/ 68 h 171"/>
              <a:gd name="T58" fmla="*/ 152 w 204"/>
              <a:gd name="T59" fmla="*/ 68 h 171"/>
              <a:gd name="T60" fmla="*/ 183 w 204"/>
              <a:gd name="T61" fmla="*/ 81 h 171"/>
              <a:gd name="T62" fmla="*/ 114 w 204"/>
              <a:gd name="T63" fmla="*/ 150 h 171"/>
              <a:gd name="T64" fmla="*/ 90 w 204"/>
              <a:gd name="T65" fmla="*/ 20 h 171"/>
              <a:gd name="T66" fmla="*/ 144 w 204"/>
              <a:gd name="T67" fmla="*/ 20 h 171"/>
              <a:gd name="T68" fmla="*/ 151 w 204"/>
              <a:gd name="T69" fmla="*/ 63 h 171"/>
              <a:gd name="T70" fmla="*/ 150 w 204"/>
              <a:gd name="T71" fmla="*/ 63 h 171"/>
              <a:gd name="T72" fmla="*/ 112 w 204"/>
              <a:gd name="T73" fmla="*/ 79 h 171"/>
              <a:gd name="T74" fmla="*/ 99 w 204"/>
              <a:gd name="T75" fmla="*/ 100 h 171"/>
              <a:gd name="T76" fmla="*/ 54 w 204"/>
              <a:gd name="T77" fmla="*/ 56 h 171"/>
              <a:gd name="T78" fmla="*/ 90 w 204"/>
              <a:gd name="T79" fmla="*/ 20 h 171"/>
              <a:gd name="T80" fmla="*/ 73 w 204"/>
              <a:gd name="T81" fmla="*/ 147 h 171"/>
              <a:gd name="T82" fmla="*/ 45 w 204"/>
              <a:gd name="T83" fmla="*/ 159 h 171"/>
              <a:gd name="T84" fmla="*/ 16 w 204"/>
              <a:gd name="T85" fmla="*/ 147 h 171"/>
              <a:gd name="T86" fmla="*/ 16 w 204"/>
              <a:gd name="T87" fmla="*/ 90 h 171"/>
              <a:gd name="T88" fmla="*/ 49 w 204"/>
              <a:gd name="T89" fmla="*/ 57 h 171"/>
              <a:gd name="T90" fmla="*/ 98 w 204"/>
              <a:gd name="T91" fmla="*/ 106 h 171"/>
              <a:gd name="T92" fmla="*/ 96 w 204"/>
              <a:gd name="T93" fmla="*/ 117 h 171"/>
              <a:gd name="T94" fmla="*/ 97 w 204"/>
              <a:gd name="T95" fmla="*/ 124 h 171"/>
              <a:gd name="T96" fmla="*/ 73 w 204"/>
              <a:gd name="T97" fmla="*/ 147 h 171"/>
              <a:gd name="T98" fmla="*/ 150 w 204"/>
              <a:gd name="T99" fmla="*/ 166 h 171"/>
              <a:gd name="T100" fmla="*/ 117 w 204"/>
              <a:gd name="T101" fmla="*/ 153 h 171"/>
              <a:gd name="T102" fmla="*/ 186 w 204"/>
              <a:gd name="T103" fmla="*/ 84 h 171"/>
              <a:gd name="T104" fmla="*/ 199 w 204"/>
              <a:gd name="T105" fmla="*/ 117 h 171"/>
              <a:gd name="T106" fmla="*/ 150 w 204"/>
              <a:gd name="T107" fmla="*/ 166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04" h="171">
                <a:moveTo>
                  <a:pt x="188" y="79"/>
                </a:moveTo>
                <a:cubicBezTo>
                  <a:pt x="188" y="79"/>
                  <a:pt x="188" y="79"/>
                  <a:pt x="188" y="79"/>
                </a:cubicBezTo>
                <a:cubicBezTo>
                  <a:pt x="188" y="79"/>
                  <a:pt x="188" y="79"/>
                  <a:pt x="188" y="79"/>
                </a:cubicBezTo>
                <a:cubicBezTo>
                  <a:pt x="179" y="71"/>
                  <a:pt x="168" y="65"/>
                  <a:pt x="156" y="64"/>
                </a:cubicBezTo>
                <a:cubicBezTo>
                  <a:pt x="163" y="48"/>
                  <a:pt x="159" y="29"/>
                  <a:pt x="147" y="16"/>
                </a:cubicBezTo>
                <a:cubicBezTo>
                  <a:pt x="130" y="0"/>
                  <a:pt x="103" y="0"/>
                  <a:pt x="87" y="16"/>
                </a:cubicBezTo>
                <a:cubicBezTo>
                  <a:pt x="51" y="52"/>
                  <a:pt x="51" y="52"/>
                  <a:pt x="51" y="52"/>
                </a:cubicBezTo>
                <a:cubicBezTo>
                  <a:pt x="51" y="52"/>
                  <a:pt x="51" y="52"/>
                  <a:pt x="51" y="52"/>
                </a:cubicBezTo>
                <a:cubicBezTo>
                  <a:pt x="50" y="51"/>
                  <a:pt x="48" y="51"/>
                  <a:pt x="48" y="52"/>
                </a:cubicBezTo>
                <a:cubicBezTo>
                  <a:pt x="13" y="87"/>
                  <a:pt x="13" y="87"/>
                  <a:pt x="13" y="87"/>
                </a:cubicBezTo>
                <a:cubicBezTo>
                  <a:pt x="4" y="95"/>
                  <a:pt x="0" y="107"/>
                  <a:pt x="0" y="119"/>
                </a:cubicBezTo>
                <a:cubicBezTo>
                  <a:pt x="0" y="131"/>
                  <a:pt x="4" y="142"/>
                  <a:pt x="13" y="150"/>
                </a:cubicBezTo>
                <a:cubicBezTo>
                  <a:pt x="21" y="159"/>
                  <a:pt x="33" y="164"/>
                  <a:pt x="45" y="164"/>
                </a:cubicBezTo>
                <a:cubicBezTo>
                  <a:pt x="57" y="164"/>
                  <a:pt x="68" y="159"/>
                  <a:pt x="76" y="150"/>
                </a:cubicBezTo>
                <a:cubicBezTo>
                  <a:pt x="98" y="129"/>
                  <a:pt x="98" y="129"/>
                  <a:pt x="98" y="129"/>
                </a:cubicBezTo>
                <a:cubicBezTo>
                  <a:pt x="100" y="139"/>
                  <a:pt x="105" y="148"/>
                  <a:pt x="112" y="155"/>
                </a:cubicBezTo>
                <a:cubicBezTo>
                  <a:pt x="112" y="155"/>
                  <a:pt x="112" y="155"/>
                  <a:pt x="112" y="155"/>
                </a:cubicBezTo>
                <a:cubicBezTo>
                  <a:pt x="112" y="155"/>
                  <a:pt x="112" y="155"/>
                  <a:pt x="112" y="155"/>
                </a:cubicBezTo>
                <a:cubicBezTo>
                  <a:pt x="122" y="165"/>
                  <a:pt x="135" y="171"/>
                  <a:pt x="150" y="171"/>
                </a:cubicBezTo>
                <a:cubicBezTo>
                  <a:pt x="180" y="171"/>
                  <a:pt x="204" y="147"/>
                  <a:pt x="204" y="117"/>
                </a:cubicBezTo>
                <a:cubicBezTo>
                  <a:pt x="204" y="102"/>
                  <a:pt x="198" y="89"/>
                  <a:pt x="188" y="79"/>
                </a:cubicBezTo>
                <a:close/>
                <a:moveTo>
                  <a:pt x="114" y="150"/>
                </a:moveTo>
                <a:cubicBezTo>
                  <a:pt x="106" y="141"/>
                  <a:pt x="101" y="130"/>
                  <a:pt x="101" y="117"/>
                </a:cubicBezTo>
                <a:cubicBezTo>
                  <a:pt x="101" y="113"/>
                  <a:pt x="101" y="109"/>
                  <a:pt x="102" y="106"/>
                </a:cubicBezTo>
                <a:cubicBezTo>
                  <a:pt x="102" y="105"/>
                  <a:pt x="102" y="105"/>
                  <a:pt x="102" y="105"/>
                </a:cubicBezTo>
                <a:cubicBezTo>
                  <a:pt x="105" y="97"/>
                  <a:pt x="109" y="89"/>
                  <a:pt x="115" y="82"/>
                </a:cubicBezTo>
                <a:cubicBezTo>
                  <a:pt x="125" y="73"/>
                  <a:pt x="137" y="68"/>
                  <a:pt x="150" y="68"/>
                </a:cubicBezTo>
                <a:cubicBezTo>
                  <a:pt x="151" y="68"/>
                  <a:pt x="151" y="68"/>
                  <a:pt x="152" y="68"/>
                </a:cubicBezTo>
                <a:cubicBezTo>
                  <a:pt x="152" y="68"/>
                  <a:pt x="152" y="68"/>
                  <a:pt x="152" y="68"/>
                </a:cubicBezTo>
                <a:cubicBezTo>
                  <a:pt x="152" y="68"/>
                  <a:pt x="152" y="68"/>
                  <a:pt x="152" y="68"/>
                </a:cubicBezTo>
                <a:cubicBezTo>
                  <a:pt x="164" y="69"/>
                  <a:pt x="175" y="73"/>
                  <a:pt x="183" y="81"/>
                </a:cubicBezTo>
                <a:lnTo>
                  <a:pt x="114" y="150"/>
                </a:lnTo>
                <a:close/>
                <a:moveTo>
                  <a:pt x="90" y="20"/>
                </a:moveTo>
                <a:cubicBezTo>
                  <a:pt x="105" y="5"/>
                  <a:pt x="129" y="5"/>
                  <a:pt x="144" y="20"/>
                </a:cubicBezTo>
                <a:cubicBezTo>
                  <a:pt x="155" y="31"/>
                  <a:pt x="158" y="49"/>
                  <a:pt x="151" y="63"/>
                </a:cubicBezTo>
                <a:cubicBezTo>
                  <a:pt x="150" y="63"/>
                  <a:pt x="150" y="63"/>
                  <a:pt x="150" y="63"/>
                </a:cubicBezTo>
                <a:cubicBezTo>
                  <a:pt x="136" y="63"/>
                  <a:pt x="122" y="69"/>
                  <a:pt x="112" y="79"/>
                </a:cubicBezTo>
                <a:cubicBezTo>
                  <a:pt x="106" y="85"/>
                  <a:pt x="102" y="92"/>
                  <a:pt x="99" y="100"/>
                </a:cubicBezTo>
                <a:cubicBezTo>
                  <a:pt x="54" y="56"/>
                  <a:pt x="54" y="56"/>
                  <a:pt x="54" y="56"/>
                </a:cubicBezTo>
                <a:lnTo>
                  <a:pt x="90" y="20"/>
                </a:lnTo>
                <a:close/>
                <a:moveTo>
                  <a:pt x="73" y="147"/>
                </a:moveTo>
                <a:cubicBezTo>
                  <a:pt x="66" y="155"/>
                  <a:pt x="55" y="159"/>
                  <a:pt x="45" y="159"/>
                </a:cubicBezTo>
                <a:cubicBezTo>
                  <a:pt x="34" y="159"/>
                  <a:pt x="24" y="155"/>
                  <a:pt x="16" y="147"/>
                </a:cubicBezTo>
                <a:cubicBezTo>
                  <a:pt x="1" y="131"/>
                  <a:pt x="1" y="106"/>
                  <a:pt x="16" y="90"/>
                </a:cubicBezTo>
                <a:cubicBezTo>
                  <a:pt x="49" y="57"/>
                  <a:pt x="49" y="57"/>
                  <a:pt x="49" y="57"/>
                </a:cubicBezTo>
                <a:cubicBezTo>
                  <a:pt x="98" y="106"/>
                  <a:pt x="98" y="106"/>
                  <a:pt x="98" y="106"/>
                </a:cubicBezTo>
                <a:cubicBezTo>
                  <a:pt x="97" y="109"/>
                  <a:pt x="96" y="113"/>
                  <a:pt x="96" y="117"/>
                </a:cubicBezTo>
                <a:cubicBezTo>
                  <a:pt x="96" y="119"/>
                  <a:pt x="96" y="121"/>
                  <a:pt x="97" y="124"/>
                </a:cubicBezTo>
                <a:lnTo>
                  <a:pt x="73" y="147"/>
                </a:lnTo>
                <a:close/>
                <a:moveTo>
                  <a:pt x="150" y="166"/>
                </a:moveTo>
                <a:cubicBezTo>
                  <a:pt x="137" y="166"/>
                  <a:pt x="126" y="161"/>
                  <a:pt x="117" y="153"/>
                </a:cubicBezTo>
                <a:cubicBezTo>
                  <a:pt x="186" y="84"/>
                  <a:pt x="186" y="84"/>
                  <a:pt x="186" y="84"/>
                </a:cubicBezTo>
                <a:cubicBezTo>
                  <a:pt x="194" y="93"/>
                  <a:pt x="199" y="104"/>
                  <a:pt x="199" y="117"/>
                </a:cubicBezTo>
                <a:cubicBezTo>
                  <a:pt x="199" y="144"/>
                  <a:pt x="177" y="166"/>
                  <a:pt x="150" y="16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3200">
              <a:solidFill>
                <a:srgbClr val="FFFFFF"/>
              </a:solidFill>
            </a:endParaRPr>
          </a:p>
        </p:txBody>
      </p:sp>
      <p:grpSp>
        <p:nvGrpSpPr>
          <p:cNvPr id="82" name="Group 61"/>
          <p:cNvGrpSpPr>
            <a:grpSpLocks noChangeAspect="1"/>
          </p:cNvGrpSpPr>
          <p:nvPr/>
        </p:nvGrpSpPr>
        <p:grpSpPr>
          <a:xfrm>
            <a:off x="2177371" y="2440672"/>
            <a:ext cx="639435" cy="679099"/>
            <a:chOff x="476250" y="5167313"/>
            <a:chExt cx="1484313" cy="1576387"/>
          </a:xfrm>
        </p:grpSpPr>
        <p:sp>
          <p:nvSpPr>
            <p:cNvPr id="83" name="Freeform 13"/>
            <p:cNvSpPr>
              <a:spLocks noEditPoints="1"/>
            </p:cNvSpPr>
            <p:nvPr/>
          </p:nvSpPr>
          <p:spPr bwMode="auto">
            <a:xfrm>
              <a:off x="476250" y="5167313"/>
              <a:ext cx="1484313" cy="1576387"/>
            </a:xfrm>
            <a:custGeom>
              <a:avLst/>
              <a:gdLst>
                <a:gd name="T0" fmla="*/ 177 w 185"/>
                <a:gd name="T1" fmla="*/ 153 h 196"/>
                <a:gd name="T2" fmla="*/ 123 w 185"/>
                <a:gd name="T3" fmla="*/ 42 h 196"/>
                <a:gd name="T4" fmla="*/ 123 w 185"/>
                <a:gd name="T5" fmla="*/ 23 h 196"/>
                <a:gd name="T6" fmla="*/ 130 w 185"/>
                <a:gd name="T7" fmla="*/ 23 h 196"/>
                <a:gd name="T8" fmla="*/ 133 w 185"/>
                <a:gd name="T9" fmla="*/ 21 h 196"/>
                <a:gd name="T10" fmla="*/ 133 w 185"/>
                <a:gd name="T11" fmla="*/ 2 h 196"/>
                <a:gd name="T12" fmla="*/ 130 w 185"/>
                <a:gd name="T13" fmla="*/ 0 h 196"/>
                <a:gd name="T14" fmla="*/ 53 w 185"/>
                <a:gd name="T15" fmla="*/ 0 h 196"/>
                <a:gd name="T16" fmla="*/ 51 w 185"/>
                <a:gd name="T17" fmla="*/ 2 h 196"/>
                <a:gd name="T18" fmla="*/ 51 w 185"/>
                <a:gd name="T19" fmla="*/ 21 h 196"/>
                <a:gd name="T20" fmla="*/ 53 w 185"/>
                <a:gd name="T21" fmla="*/ 23 h 196"/>
                <a:gd name="T22" fmla="*/ 62 w 185"/>
                <a:gd name="T23" fmla="*/ 23 h 196"/>
                <a:gd name="T24" fmla="*/ 62 w 185"/>
                <a:gd name="T25" fmla="*/ 42 h 196"/>
                <a:gd name="T26" fmla="*/ 8 w 185"/>
                <a:gd name="T27" fmla="*/ 153 h 196"/>
                <a:gd name="T28" fmla="*/ 5 w 185"/>
                <a:gd name="T29" fmla="*/ 188 h 196"/>
                <a:gd name="T30" fmla="*/ 24 w 185"/>
                <a:gd name="T31" fmla="*/ 196 h 196"/>
                <a:gd name="T32" fmla="*/ 162 w 185"/>
                <a:gd name="T33" fmla="*/ 196 h 196"/>
                <a:gd name="T34" fmla="*/ 180 w 185"/>
                <a:gd name="T35" fmla="*/ 188 h 196"/>
                <a:gd name="T36" fmla="*/ 177 w 185"/>
                <a:gd name="T37" fmla="*/ 153 h 196"/>
                <a:gd name="T38" fmla="*/ 55 w 185"/>
                <a:gd name="T39" fmla="*/ 4 h 196"/>
                <a:gd name="T40" fmla="*/ 128 w 185"/>
                <a:gd name="T41" fmla="*/ 4 h 196"/>
                <a:gd name="T42" fmla="*/ 128 w 185"/>
                <a:gd name="T43" fmla="*/ 18 h 196"/>
                <a:gd name="T44" fmla="*/ 121 w 185"/>
                <a:gd name="T45" fmla="*/ 18 h 196"/>
                <a:gd name="T46" fmla="*/ 65 w 185"/>
                <a:gd name="T47" fmla="*/ 18 h 196"/>
                <a:gd name="T48" fmla="*/ 55 w 185"/>
                <a:gd name="T49" fmla="*/ 18 h 196"/>
                <a:gd name="T50" fmla="*/ 55 w 185"/>
                <a:gd name="T51" fmla="*/ 4 h 196"/>
                <a:gd name="T52" fmla="*/ 176 w 185"/>
                <a:gd name="T53" fmla="*/ 185 h 196"/>
                <a:gd name="T54" fmla="*/ 162 w 185"/>
                <a:gd name="T55" fmla="*/ 191 h 196"/>
                <a:gd name="T56" fmla="*/ 24 w 185"/>
                <a:gd name="T57" fmla="*/ 191 h 196"/>
                <a:gd name="T58" fmla="*/ 9 w 185"/>
                <a:gd name="T59" fmla="*/ 185 h 196"/>
                <a:gd name="T60" fmla="*/ 13 w 185"/>
                <a:gd name="T61" fmla="*/ 155 h 196"/>
                <a:gd name="T62" fmla="*/ 67 w 185"/>
                <a:gd name="T63" fmla="*/ 44 h 196"/>
                <a:gd name="T64" fmla="*/ 67 w 185"/>
                <a:gd name="T65" fmla="*/ 43 h 196"/>
                <a:gd name="T66" fmla="*/ 67 w 185"/>
                <a:gd name="T67" fmla="*/ 23 h 196"/>
                <a:gd name="T68" fmla="*/ 118 w 185"/>
                <a:gd name="T69" fmla="*/ 23 h 196"/>
                <a:gd name="T70" fmla="*/ 118 w 185"/>
                <a:gd name="T71" fmla="*/ 43 h 196"/>
                <a:gd name="T72" fmla="*/ 119 w 185"/>
                <a:gd name="T73" fmla="*/ 44 h 196"/>
                <a:gd name="T74" fmla="*/ 173 w 185"/>
                <a:gd name="T75" fmla="*/ 155 h 196"/>
                <a:gd name="T76" fmla="*/ 176 w 185"/>
                <a:gd name="T77" fmla="*/ 185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85" h="196">
                  <a:moveTo>
                    <a:pt x="177" y="153"/>
                  </a:moveTo>
                  <a:cubicBezTo>
                    <a:pt x="123" y="42"/>
                    <a:pt x="123" y="42"/>
                    <a:pt x="123" y="42"/>
                  </a:cubicBezTo>
                  <a:cubicBezTo>
                    <a:pt x="123" y="23"/>
                    <a:pt x="123" y="23"/>
                    <a:pt x="123" y="23"/>
                  </a:cubicBezTo>
                  <a:cubicBezTo>
                    <a:pt x="130" y="23"/>
                    <a:pt x="130" y="23"/>
                    <a:pt x="130" y="23"/>
                  </a:cubicBezTo>
                  <a:cubicBezTo>
                    <a:pt x="132" y="23"/>
                    <a:pt x="133" y="22"/>
                    <a:pt x="133" y="21"/>
                  </a:cubicBezTo>
                  <a:cubicBezTo>
                    <a:pt x="133" y="2"/>
                    <a:pt x="133" y="2"/>
                    <a:pt x="133" y="2"/>
                  </a:cubicBezTo>
                  <a:cubicBezTo>
                    <a:pt x="133" y="1"/>
                    <a:pt x="132" y="0"/>
                    <a:pt x="130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2" y="0"/>
                    <a:pt x="51" y="1"/>
                    <a:pt x="51" y="2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1" y="22"/>
                    <a:pt x="52" y="23"/>
                    <a:pt x="53" y="23"/>
                  </a:cubicBezTo>
                  <a:cubicBezTo>
                    <a:pt x="62" y="23"/>
                    <a:pt x="62" y="23"/>
                    <a:pt x="62" y="23"/>
                  </a:cubicBezTo>
                  <a:cubicBezTo>
                    <a:pt x="62" y="42"/>
                    <a:pt x="62" y="42"/>
                    <a:pt x="62" y="42"/>
                  </a:cubicBezTo>
                  <a:cubicBezTo>
                    <a:pt x="8" y="153"/>
                    <a:pt x="8" y="153"/>
                    <a:pt x="8" y="153"/>
                  </a:cubicBezTo>
                  <a:cubicBezTo>
                    <a:pt x="1" y="169"/>
                    <a:pt x="0" y="181"/>
                    <a:pt x="5" y="188"/>
                  </a:cubicBezTo>
                  <a:cubicBezTo>
                    <a:pt x="9" y="193"/>
                    <a:pt x="15" y="196"/>
                    <a:pt x="24" y="196"/>
                  </a:cubicBezTo>
                  <a:cubicBezTo>
                    <a:pt x="162" y="196"/>
                    <a:pt x="162" y="196"/>
                    <a:pt x="162" y="196"/>
                  </a:cubicBezTo>
                  <a:cubicBezTo>
                    <a:pt x="171" y="196"/>
                    <a:pt x="177" y="193"/>
                    <a:pt x="180" y="188"/>
                  </a:cubicBezTo>
                  <a:cubicBezTo>
                    <a:pt x="185" y="181"/>
                    <a:pt x="184" y="169"/>
                    <a:pt x="177" y="153"/>
                  </a:cubicBezTo>
                  <a:close/>
                  <a:moveTo>
                    <a:pt x="55" y="4"/>
                  </a:moveTo>
                  <a:cubicBezTo>
                    <a:pt x="128" y="4"/>
                    <a:pt x="128" y="4"/>
                    <a:pt x="128" y="4"/>
                  </a:cubicBezTo>
                  <a:cubicBezTo>
                    <a:pt x="128" y="18"/>
                    <a:pt x="128" y="18"/>
                    <a:pt x="128" y="18"/>
                  </a:cubicBezTo>
                  <a:cubicBezTo>
                    <a:pt x="121" y="18"/>
                    <a:pt x="121" y="18"/>
                    <a:pt x="121" y="18"/>
                  </a:cubicBezTo>
                  <a:cubicBezTo>
                    <a:pt x="65" y="18"/>
                    <a:pt x="65" y="18"/>
                    <a:pt x="65" y="18"/>
                  </a:cubicBezTo>
                  <a:cubicBezTo>
                    <a:pt x="55" y="18"/>
                    <a:pt x="55" y="18"/>
                    <a:pt x="55" y="18"/>
                  </a:cubicBezTo>
                  <a:lnTo>
                    <a:pt x="55" y="4"/>
                  </a:lnTo>
                  <a:close/>
                  <a:moveTo>
                    <a:pt x="176" y="185"/>
                  </a:moveTo>
                  <a:cubicBezTo>
                    <a:pt x="174" y="189"/>
                    <a:pt x="169" y="191"/>
                    <a:pt x="162" y="191"/>
                  </a:cubicBezTo>
                  <a:cubicBezTo>
                    <a:pt x="24" y="191"/>
                    <a:pt x="24" y="191"/>
                    <a:pt x="24" y="191"/>
                  </a:cubicBezTo>
                  <a:cubicBezTo>
                    <a:pt x="16" y="191"/>
                    <a:pt x="12" y="189"/>
                    <a:pt x="9" y="185"/>
                  </a:cubicBezTo>
                  <a:cubicBezTo>
                    <a:pt x="5" y="180"/>
                    <a:pt x="7" y="169"/>
                    <a:pt x="13" y="155"/>
                  </a:cubicBezTo>
                  <a:cubicBezTo>
                    <a:pt x="67" y="44"/>
                    <a:pt x="67" y="44"/>
                    <a:pt x="67" y="44"/>
                  </a:cubicBezTo>
                  <a:cubicBezTo>
                    <a:pt x="67" y="44"/>
                    <a:pt x="67" y="43"/>
                    <a:pt x="67" y="43"/>
                  </a:cubicBezTo>
                  <a:cubicBezTo>
                    <a:pt x="67" y="23"/>
                    <a:pt x="67" y="23"/>
                    <a:pt x="67" y="23"/>
                  </a:cubicBezTo>
                  <a:cubicBezTo>
                    <a:pt x="118" y="23"/>
                    <a:pt x="118" y="23"/>
                    <a:pt x="118" y="23"/>
                  </a:cubicBezTo>
                  <a:cubicBezTo>
                    <a:pt x="118" y="43"/>
                    <a:pt x="118" y="43"/>
                    <a:pt x="118" y="43"/>
                  </a:cubicBezTo>
                  <a:cubicBezTo>
                    <a:pt x="118" y="43"/>
                    <a:pt x="118" y="44"/>
                    <a:pt x="119" y="44"/>
                  </a:cubicBezTo>
                  <a:cubicBezTo>
                    <a:pt x="173" y="155"/>
                    <a:pt x="173" y="155"/>
                    <a:pt x="173" y="155"/>
                  </a:cubicBezTo>
                  <a:cubicBezTo>
                    <a:pt x="179" y="169"/>
                    <a:pt x="180" y="180"/>
                    <a:pt x="176" y="18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solidFill>
                  <a:srgbClr val="FFFFFF"/>
                </a:solidFill>
              </a:endParaRPr>
            </a:p>
          </p:txBody>
        </p:sp>
        <p:sp>
          <p:nvSpPr>
            <p:cNvPr id="84" name="Freeform 14"/>
            <p:cNvSpPr>
              <a:spLocks noEditPoints="1"/>
            </p:cNvSpPr>
            <p:nvPr/>
          </p:nvSpPr>
          <p:spPr bwMode="auto">
            <a:xfrm>
              <a:off x="812800" y="5770563"/>
              <a:ext cx="811213" cy="812800"/>
            </a:xfrm>
            <a:custGeom>
              <a:avLst/>
              <a:gdLst>
                <a:gd name="T0" fmla="*/ 99 w 101"/>
                <a:gd name="T1" fmla="*/ 35 h 101"/>
                <a:gd name="T2" fmla="*/ 99 w 101"/>
                <a:gd name="T3" fmla="*/ 35 h 101"/>
                <a:gd name="T4" fmla="*/ 99 w 101"/>
                <a:gd name="T5" fmla="*/ 35 h 101"/>
                <a:gd name="T6" fmla="*/ 99 w 101"/>
                <a:gd name="T7" fmla="*/ 35 h 101"/>
                <a:gd name="T8" fmla="*/ 98 w 101"/>
                <a:gd name="T9" fmla="*/ 35 h 101"/>
                <a:gd name="T10" fmla="*/ 98 w 101"/>
                <a:gd name="T11" fmla="*/ 35 h 101"/>
                <a:gd name="T12" fmla="*/ 98 w 101"/>
                <a:gd name="T13" fmla="*/ 34 h 101"/>
                <a:gd name="T14" fmla="*/ 98 w 101"/>
                <a:gd name="T15" fmla="*/ 34 h 101"/>
                <a:gd name="T16" fmla="*/ 98 w 101"/>
                <a:gd name="T17" fmla="*/ 34 h 101"/>
                <a:gd name="T18" fmla="*/ 98 w 101"/>
                <a:gd name="T19" fmla="*/ 34 h 101"/>
                <a:gd name="T20" fmla="*/ 97 w 101"/>
                <a:gd name="T21" fmla="*/ 34 h 101"/>
                <a:gd name="T22" fmla="*/ 97 w 101"/>
                <a:gd name="T23" fmla="*/ 34 h 101"/>
                <a:gd name="T24" fmla="*/ 96 w 101"/>
                <a:gd name="T25" fmla="*/ 34 h 101"/>
                <a:gd name="T26" fmla="*/ 74 w 101"/>
                <a:gd name="T27" fmla="*/ 40 h 101"/>
                <a:gd name="T28" fmla="*/ 51 w 101"/>
                <a:gd name="T29" fmla="*/ 0 h 101"/>
                <a:gd name="T30" fmla="*/ 26 w 101"/>
                <a:gd name="T31" fmla="*/ 39 h 101"/>
                <a:gd name="T32" fmla="*/ 6 w 101"/>
                <a:gd name="T33" fmla="*/ 34 h 101"/>
                <a:gd name="T34" fmla="*/ 6 w 101"/>
                <a:gd name="T35" fmla="*/ 33 h 101"/>
                <a:gd name="T36" fmla="*/ 3 w 101"/>
                <a:gd name="T37" fmla="*/ 35 h 101"/>
                <a:gd name="T38" fmla="*/ 3 w 101"/>
                <a:gd name="T39" fmla="*/ 35 h 101"/>
                <a:gd name="T40" fmla="*/ 3 w 101"/>
                <a:gd name="T41" fmla="*/ 35 h 101"/>
                <a:gd name="T42" fmla="*/ 0 w 101"/>
                <a:gd name="T43" fmla="*/ 50 h 101"/>
                <a:gd name="T44" fmla="*/ 51 w 101"/>
                <a:gd name="T45" fmla="*/ 101 h 101"/>
                <a:gd name="T46" fmla="*/ 101 w 101"/>
                <a:gd name="T47" fmla="*/ 50 h 101"/>
                <a:gd name="T48" fmla="*/ 99 w 101"/>
                <a:gd name="T49" fmla="*/ 35 h 101"/>
                <a:gd name="T50" fmla="*/ 99 w 101"/>
                <a:gd name="T51" fmla="*/ 35 h 101"/>
                <a:gd name="T52" fmla="*/ 51 w 101"/>
                <a:gd name="T53" fmla="*/ 5 h 101"/>
                <a:gd name="T54" fmla="*/ 70 w 101"/>
                <a:gd name="T55" fmla="*/ 42 h 101"/>
                <a:gd name="T56" fmla="*/ 52 w 101"/>
                <a:gd name="T57" fmla="*/ 60 h 101"/>
                <a:gd name="T58" fmla="*/ 31 w 101"/>
                <a:gd name="T59" fmla="*/ 41 h 101"/>
                <a:gd name="T60" fmla="*/ 51 w 101"/>
                <a:gd name="T61" fmla="*/ 5 h 101"/>
                <a:gd name="T62" fmla="*/ 5 w 101"/>
                <a:gd name="T63" fmla="*/ 50 h 101"/>
                <a:gd name="T64" fmla="*/ 7 w 101"/>
                <a:gd name="T65" fmla="*/ 38 h 101"/>
                <a:gd name="T66" fmla="*/ 49 w 101"/>
                <a:gd name="T67" fmla="*/ 64 h 101"/>
                <a:gd name="T68" fmla="*/ 41 w 101"/>
                <a:gd name="T69" fmla="*/ 93 h 101"/>
                <a:gd name="T70" fmla="*/ 41 w 101"/>
                <a:gd name="T71" fmla="*/ 95 h 101"/>
                <a:gd name="T72" fmla="*/ 5 w 101"/>
                <a:gd name="T73" fmla="*/ 50 h 101"/>
                <a:gd name="T74" fmla="*/ 51 w 101"/>
                <a:gd name="T75" fmla="*/ 96 h 101"/>
                <a:gd name="T76" fmla="*/ 46 w 101"/>
                <a:gd name="T77" fmla="*/ 96 h 101"/>
                <a:gd name="T78" fmla="*/ 46 w 101"/>
                <a:gd name="T79" fmla="*/ 93 h 101"/>
                <a:gd name="T80" fmla="*/ 95 w 101"/>
                <a:gd name="T81" fmla="*/ 39 h 101"/>
                <a:gd name="T82" fmla="*/ 96 w 101"/>
                <a:gd name="T83" fmla="*/ 50 h 101"/>
                <a:gd name="T84" fmla="*/ 51 w 101"/>
                <a:gd name="T85" fmla="*/ 9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1" h="101">
                  <a:moveTo>
                    <a:pt x="99" y="35"/>
                  </a:move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8" y="35"/>
                    <a:pt x="98" y="35"/>
                    <a:pt x="98" y="35"/>
                  </a:cubicBezTo>
                  <a:cubicBezTo>
                    <a:pt x="98" y="35"/>
                    <a:pt x="98" y="35"/>
                    <a:pt x="98" y="35"/>
                  </a:cubicBezTo>
                  <a:cubicBezTo>
                    <a:pt x="98" y="34"/>
                    <a:pt x="98" y="34"/>
                    <a:pt x="98" y="34"/>
                  </a:cubicBezTo>
                  <a:cubicBezTo>
                    <a:pt x="98" y="34"/>
                    <a:pt x="98" y="34"/>
                    <a:pt x="98" y="34"/>
                  </a:cubicBezTo>
                  <a:cubicBezTo>
                    <a:pt x="98" y="34"/>
                    <a:pt x="98" y="34"/>
                    <a:pt x="98" y="34"/>
                  </a:cubicBezTo>
                  <a:cubicBezTo>
                    <a:pt x="98" y="34"/>
                    <a:pt x="98" y="34"/>
                    <a:pt x="98" y="34"/>
                  </a:cubicBezTo>
                  <a:cubicBezTo>
                    <a:pt x="97" y="34"/>
                    <a:pt x="97" y="34"/>
                    <a:pt x="97" y="34"/>
                  </a:cubicBezTo>
                  <a:cubicBezTo>
                    <a:pt x="97" y="34"/>
                    <a:pt x="97" y="34"/>
                    <a:pt x="97" y="34"/>
                  </a:cubicBezTo>
                  <a:cubicBezTo>
                    <a:pt x="97" y="34"/>
                    <a:pt x="96" y="34"/>
                    <a:pt x="96" y="34"/>
                  </a:cubicBezTo>
                  <a:cubicBezTo>
                    <a:pt x="88" y="34"/>
                    <a:pt x="81" y="36"/>
                    <a:pt x="74" y="40"/>
                  </a:cubicBezTo>
                  <a:cubicBezTo>
                    <a:pt x="69" y="17"/>
                    <a:pt x="56" y="0"/>
                    <a:pt x="51" y="0"/>
                  </a:cubicBezTo>
                  <a:cubicBezTo>
                    <a:pt x="46" y="0"/>
                    <a:pt x="30" y="15"/>
                    <a:pt x="26" y="39"/>
                  </a:cubicBezTo>
                  <a:cubicBezTo>
                    <a:pt x="20" y="36"/>
                    <a:pt x="13" y="34"/>
                    <a:pt x="6" y="34"/>
                  </a:cubicBezTo>
                  <a:cubicBezTo>
                    <a:pt x="6" y="33"/>
                    <a:pt x="6" y="33"/>
                    <a:pt x="6" y="33"/>
                  </a:cubicBezTo>
                  <a:cubicBezTo>
                    <a:pt x="5" y="33"/>
                    <a:pt x="3" y="34"/>
                    <a:pt x="3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1" y="40"/>
                    <a:pt x="0" y="45"/>
                    <a:pt x="0" y="50"/>
                  </a:cubicBezTo>
                  <a:cubicBezTo>
                    <a:pt x="0" y="78"/>
                    <a:pt x="23" y="101"/>
                    <a:pt x="51" y="101"/>
                  </a:cubicBezTo>
                  <a:cubicBezTo>
                    <a:pt x="78" y="101"/>
                    <a:pt x="101" y="78"/>
                    <a:pt x="101" y="50"/>
                  </a:cubicBezTo>
                  <a:cubicBezTo>
                    <a:pt x="101" y="45"/>
                    <a:pt x="100" y="40"/>
                    <a:pt x="99" y="35"/>
                  </a:cubicBezTo>
                  <a:cubicBezTo>
                    <a:pt x="99" y="35"/>
                    <a:pt x="99" y="35"/>
                    <a:pt x="99" y="35"/>
                  </a:cubicBezTo>
                  <a:close/>
                  <a:moveTo>
                    <a:pt x="51" y="5"/>
                  </a:moveTo>
                  <a:cubicBezTo>
                    <a:pt x="53" y="6"/>
                    <a:pt x="66" y="20"/>
                    <a:pt x="70" y="42"/>
                  </a:cubicBezTo>
                  <a:cubicBezTo>
                    <a:pt x="63" y="47"/>
                    <a:pt x="57" y="53"/>
                    <a:pt x="52" y="60"/>
                  </a:cubicBezTo>
                  <a:cubicBezTo>
                    <a:pt x="46" y="52"/>
                    <a:pt x="39" y="45"/>
                    <a:pt x="31" y="41"/>
                  </a:cubicBezTo>
                  <a:cubicBezTo>
                    <a:pt x="34" y="19"/>
                    <a:pt x="48" y="5"/>
                    <a:pt x="51" y="5"/>
                  </a:cubicBezTo>
                  <a:close/>
                  <a:moveTo>
                    <a:pt x="5" y="50"/>
                  </a:moveTo>
                  <a:cubicBezTo>
                    <a:pt x="5" y="46"/>
                    <a:pt x="6" y="42"/>
                    <a:pt x="7" y="38"/>
                  </a:cubicBezTo>
                  <a:cubicBezTo>
                    <a:pt x="24" y="40"/>
                    <a:pt x="40" y="49"/>
                    <a:pt x="49" y="64"/>
                  </a:cubicBezTo>
                  <a:cubicBezTo>
                    <a:pt x="44" y="73"/>
                    <a:pt x="41" y="83"/>
                    <a:pt x="41" y="93"/>
                  </a:cubicBezTo>
                  <a:cubicBezTo>
                    <a:pt x="41" y="94"/>
                    <a:pt x="41" y="94"/>
                    <a:pt x="41" y="95"/>
                  </a:cubicBezTo>
                  <a:cubicBezTo>
                    <a:pt x="21" y="91"/>
                    <a:pt x="5" y="72"/>
                    <a:pt x="5" y="50"/>
                  </a:cubicBezTo>
                  <a:close/>
                  <a:moveTo>
                    <a:pt x="51" y="96"/>
                  </a:moveTo>
                  <a:cubicBezTo>
                    <a:pt x="49" y="96"/>
                    <a:pt x="48" y="96"/>
                    <a:pt x="46" y="96"/>
                  </a:cubicBezTo>
                  <a:cubicBezTo>
                    <a:pt x="46" y="95"/>
                    <a:pt x="46" y="94"/>
                    <a:pt x="46" y="93"/>
                  </a:cubicBezTo>
                  <a:cubicBezTo>
                    <a:pt x="46" y="65"/>
                    <a:pt x="67" y="42"/>
                    <a:pt x="95" y="39"/>
                  </a:cubicBezTo>
                  <a:cubicBezTo>
                    <a:pt x="96" y="42"/>
                    <a:pt x="96" y="46"/>
                    <a:pt x="96" y="50"/>
                  </a:cubicBezTo>
                  <a:cubicBezTo>
                    <a:pt x="96" y="75"/>
                    <a:pt x="76" y="96"/>
                    <a:pt x="51" y="9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solidFill>
                  <a:srgbClr val="FFFFFF"/>
                </a:solidFill>
              </a:endParaRPr>
            </a:p>
          </p:txBody>
        </p:sp>
      </p:grpSp>
      <p:grpSp>
        <p:nvGrpSpPr>
          <p:cNvPr id="93" name="Group 60"/>
          <p:cNvGrpSpPr>
            <a:grpSpLocks noChangeAspect="1"/>
          </p:cNvGrpSpPr>
          <p:nvPr/>
        </p:nvGrpSpPr>
        <p:grpSpPr>
          <a:xfrm>
            <a:off x="4508189" y="2433221"/>
            <a:ext cx="788523" cy="685939"/>
            <a:chOff x="3486150" y="5151438"/>
            <a:chExt cx="1830388" cy="1592262"/>
          </a:xfrm>
        </p:grpSpPr>
        <p:sp>
          <p:nvSpPr>
            <p:cNvPr id="94" name="Freeform 22"/>
            <p:cNvSpPr>
              <a:spLocks noEditPoints="1"/>
            </p:cNvSpPr>
            <p:nvPr/>
          </p:nvSpPr>
          <p:spPr bwMode="auto">
            <a:xfrm>
              <a:off x="3486150" y="5151438"/>
              <a:ext cx="1830388" cy="1592262"/>
            </a:xfrm>
            <a:custGeom>
              <a:avLst/>
              <a:gdLst>
                <a:gd name="T0" fmla="*/ 226 w 228"/>
                <a:gd name="T1" fmla="*/ 75 h 198"/>
                <a:gd name="T2" fmla="*/ 211 w 228"/>
                <a:gd name="T3" fmla="*/ 64 h 198"/>
                <a:gd name="T4" fmla="*/ 211 w 228"/>
                <a:gd name="T5" fmla="*/ 64 h 198"/>
                <a:gd name="T6" fmla="*/ 115 w 228"/>
                <a:gd name="T7" fmla="*/ 0 h 198"/>
                <a:gd name="T8" fmla="*/ 112 w 228"/>
                <a:gd name="T9" fmla="*/ 0 h 198"/>
                <a:gd name="T10" fmla="*/ 71 w 228"/>
                <a:gd name="T11" fmla="*/ 28 h 198"/>
                <a:gd name="T12" fmla="*/ 71 w 228"/>
                <a:gd name="T13" fmla="*/ 10 h 198"/>
                <a:gd name="T14" fmla="*/ 69 w 228"/>
                <a:gd name="T15" fmla="*/ 8 h 198"/>
                <a:gd name="T16" fmla="*/ 41 w 228"/>
                <a:gd name="T17" fmla="*/ 8 h 198"/>
                <a:gd name="T18" fmla="*/ 41 w 228"/>
                <a:gd name="T19" fmla="*/ 8 h 198"/>
                <a:gd name="T20" fmla="*/ 40 w 228"/>
                <a:gd name="T21" fmla="*/ 9 h 198"/>
                <a:gd name="T22" fmla="*/ 39 w 228"/>
                <a:gd name="T23" fmla="*/ 10 h 198"/>
                <a:gd name="T24" fmla="*/ 39 w 228"/>
                <a:gd name="T25" fmla="*/ 49 h 198"/>
                <a:gd name="T26" fmla="*/ 1 w 228"/>
                <a:gd name="T27" fmla="*/ 75 h 198"/>
                <a:gd name="T28" fmla="*/ 1 w 228"/>
                <a:gd name="T29" fmla="*/ 78 h 198"/>
                <a:gd name="T30" fmla="*/ 4 w 228"/>
                <a:gd name="T31" fmla="*/ 78 h 198"/>
                <a:gd name="T32" fmla="*/ 19 w 228"/>
                <a:gd name="T33" fmla="*/ 68 h 198"/>
                <a:gd name="T34" fmla="*/ 19 w 228"/>
                <a:gd name="T35" fmla="*/ 196 h 198"/>
                <a:gd name="T36" fmla="*/ 22 w 228"/>
                <a:gd name="T37" fmla="*/ 198 h 198"/>
                <a:gd name="T38" fmla="*/ 209 w 228"/>
                <a:gd name="T39" fmla="*/ 198 h 198"/>
                <a:gd name="T40" fmla="*/ 212 w 228"/>
                <a:gd name="T41" fmla="*/ 196 h 198"/>
                <a:gd name="T42" fmla="*/ 212 w 228"/>
                <a:gd name="T43" fmla="*/ 70 h 198"/>
                <a:gd name="T44" fmla="*/ 224 w 228"/>
                <a:gd name="T45" fmla="*/ 78 h 198"/>
                <a:gd name="T46" fmla="*/ 225 w 228"/>
                <a:gd name="T47" fmla="*/ 79 h 198"/>
                <a:gd name="T48" fmla="*/ 227 w 228"/>
                <a:gd name="T49" fmla="*/ 78 h 198"/>
                <a:gd name="T50" fmla="*/ 226 w 228"/>
                <a:gd name="T51" fmla="*/ 75 h 198"/>
                <a:gd name="T52" fmla="*/ 44 w 228"/>
                <a:gd name="T53" fmla="*/ 13 h 198"/>
                <a:gd name="T54" fmla="*/ 67 w 228"/>
                <a:gd name="T55" fmla="*/ 13 h 198"/>
                <a:gd name="T56" fmla="*/ 67 w 228"/>
                <a:gd name="T57" fmla="*/ 31 h 198"/>
                <a:gd name="T58" fmla="*/ 44 w 228"/>
                <a:gd name="T59" fmla="*/ 46 h 198"/>
                <a:gd name="T60" fmla="*/ 44 w 228"/>
                <a:gd name="T61" fmla="*/ 13 h 198"/>
                <a:gd name="T62" fmla="*/ 207 w 228"/>
                <a:gd name="T63" fmla="*/ 194 h 198"/>
                <a:gd name="T64" fmla="*/ 24 w 228"/>
                <a:gd name="T65" fmla="*/ 194 h 198"/>
                <a:gd name="T66" fmla="*/ 24 w 228"/>
                <a:gd name="T67" fmla="*/ 65 h 198"/>
                <a:gd name="T68" fmla="*/ 43 w 228"/>
                <a:gd name="T69" fmla="*/ 53 h 198"/>
                <a:gd name="T70" fmla="*/ 43 w 228"/>
                <a:gd name="T71" fmla="*/ 53 h 198"/>
                <a:gd name="T72" fmla="*/ 70 w 228"/>
                <a:gd name="T73" fmla="*/ 34 h 198"/>
                <a:gd name="T74" fmla="*/ 70 w 228"/>
                <a:gd name="T75" fmla="*/ 34 h 198"/>
                <a:gd name="T76" fmla="*/ 114 w 228"/>
                <a:gd name="T77" fmla="*/ 5 h 198"/>
                <a:gd name="T78" fmla="*/ 207 w 228"/>
                <a:gd name="T79" fmla="*/ 67 h 198"/>
                <a:gd name="T80" fmla="*/ 207 w 228"/>
                <a:gd name="T81" fmla="*/ 194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8" h="198">
                  <a:moveTo>
                    <a:pt x="226" y="75"/>
                  </a:moveTo>
                  <a:cubicBezTo>
                    <a:pt x="211" y="64"/>
                    <a:pt x="211" y="64"/>
                    <a:pt x="211" y="64"/>
                  </a:cubicBezTo>
                  <a:cubicBezTo>
                    <a:pt x="211" y="64"/>
                    <a:pt x="211" y="64"/>
                    <a:pt x="211" y="64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4" y="0"/>
                    <a:pt x="113" y="0"/>
                    <a:pt x="112" y="0"/>
                  </a:cubicBezTo>
                  <a:cubicBezTo>
                    <a:pt x="71" y="28"/>
                    <a:pt x="71" y="28"/>
                    <a:pt x="71" y="28"/>
                  </a:cubicBezTo>
                  <a:cubicBezTo>
                    <a:pt x="71" y="10"/>
                    <a:pt x="71" y="10"/>
                    <a:pt x="71" y="10"/>
                  </a:cubicBezTo>
                  <a:cubicBezTo>
                    <a:pt x="71" y="9"/>
                    <a:pt x="70" y="8"/>
                    <a:pt x="69" y="8"/>
                  </a:cubicBezTo>
                  <a:cubicBezTo>
                    <a:pt x="41" y="8"/>
                    <a:pt x="41" y="8"/>
                    <a:pt x="41" y="8"/>
                  </a:cubicBezTo>
                  <a:cubicBezTo>
                    <a:pt x="41" y="8"/>
                    <a:pt x="41" y="8"/>
                    <a:pt x="41" y="8"/>
                  </a:cubicBezTo>
                  <a:cubicBezTo>
                    <a:pt x="41" y="8"/>
                    <a:pt x="40" y="8"/>
                    <a:pt x="40" y="9"/>
                  </a:cubicBezTo>
                  <a:cubicBezTo>
                    <a:pt x="39" y="9"/>
                    <a:pt x="39" y="10"/>
                    <a:pt x="39" y="10"/>
                  </a:cubicBezTo>
                  <a:cubicBezTo>
                    <a:pt x="39" y="49"/>
                    <a:pt x="39" y="49"/>
                    <a:pt x="39" y="49"/>
                  </a:cubicBezTo>
                  <a:cubicBezTo>
                    <a:pt x="1" y="75"/>
                    <a:pt x="1" y="75"/>
                    <a:pt x="1" y="75"/>
                  </a:cubicBezTo>
                  <a:cubicBezTo>
                    <a:pt x="0" y="75"/>
                    <a:pt x="0" y="77"/>
                    <a:pt x="1" y="78"/>
                  </a:cubicBezTo>
                  <a:cubicBezTo>
                    <a:pt x="1" y="79"/>
                    <a:pt x="3" y="79"/>
                    <a:pt x="4" y="78"/>
                  </a:cubicBezTo>
                  <a:cubicBezTo>
                    <a:pt x="19" y="68"/>
                    <a:pt x="19" y="68"/>
                    <a:pt x="19" y="68"/>
                  </a:cubicBezTo>
                  <a:cubicBezTo>
                    <a:pt x="19" y="196"/>
                    <a:pt x="19" y="196"/>
                    <a:pt x="19" y="196"/>
                  </a:cubicBezTo>
                  <a:cubicBezTo>
                    <a:pt x="19" y="197"/>
                    <a:pt x="20" y="198"/>
                    <a:pt x="22" y="198"/>
                  </a:cubicBezTo>
                  <a:cubicBezTo>
                    <a:pt x="209" y="198"/>
                    <a:pt x="209" y="198"/>
                    <a:pt x="209" y="198"/>
                  </a:cubicBezTo>
                  <a:cubicBezTo>
                    <a:pt x="211" y="198"/>
                    <a:pt x="212" y="197"/>
                    <a:pt x="212" y="196"/>
                  </a:cubicBezTo>
                  <a:cubicBezTo>
                    <a:pt x="212" y="70"/>
                    <a:pt x="212" y="70"/>
                    <a:pt x="212" y="70"/>
                  </a:cubicBezTo>
                  <a:cubicBezTo>
                    <a:pt x="224" y="78"/>
                    <a:pt x="224" y="78"/>
                    <a:pt x="224" y="78"/>
                  </a:cubicBezTo>
                  <a:cubicBezTo>
                    <a:pt x="224" y="79"/>
                    <a:pt x="225" y="79"/>
                    <a:pt x="225" y="79"/>
                  </a:cubicBezTo>
                  <a:cubicBezTo>
                    <a:pt x="226" y="79"/>
                    <a:pt x="226" y="78"/>
                    <a:pt x="227" y="78"/>
                  </a:cubicBezTo>
                  <a:cubicBezTo>
                    <a:pt x="228" y="77"/>
                    <a:pt x="227" y="75"/>
                    <a:pt x="226" y="75"/>
                  </a:cubicBezTo>
                  <a:close/>
                  <a:moveTo>
                    <a:pt x="44" y="13"/>
                  </a:moveTo>
                  <a:cubicBezTo>
                    <a:pt x="67" y="13"/>
                    <a:pt x="67" y="13"/>
                    <a:pt x="67" y="13"/>
                  </a:cubicBezTo>
                  <a:cubicBezTo>
                    <a:pt x="67" y="31"/>
                    <a:pt x="67" y="31"/>
                    <a:pt x="67" y="31"/>
                  </a:cubicBezTo>
                  <a:cubicBezTo>
                    <a:pt x="44" y="46"/>
                    <a:pt x="44" y="46"/>
                    <a:pt x="44" y="46"/>
                  </a:cubicBezTo>
                  <a:lnTo>
                    <a:pt x="44" y="13"/>
                  </a:lnTo>
                  <a:close/>
                  <a:moveTo>
                    <a:pt x="207" y="194"/>
                  </a:moveTo>
                  <a:cubicBezTo>
                    <a:pt x="24" y="194"/>
                    <a:pt x="24" y="194"/>
                    <a:pt x="24" y="194"/>
                  </a:cubicBezTo>
                  <a:cubicBezTo>
                    <a:pt x="24" y="65"/>
                    <a:pt x="24" y="65"/>
                    <a:pt x="24" y="65"/>
                  </a:cubicBezTo>
                  <a:cubicBezTo>
                    <a:pt x="43" y="53"/>
                    <a:pt x="43" y="53"/>
                    <a:pt x="43" y="53"/>
                  </a:cubicBezTo>
                  <a:cubicBezTo>
                    <a:pt x="43" y="53"/>
                    <a:pt x="43" y="53"/>
                    <a:pt x="43" y="53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114" y="5"/>
                    <a:pt x="114" y="5"/>
                    <a:pt x="114" y="5"/>
                  </a:cubicBezTo>
                  <a:cubicBezTo>
                    <a:pt x="207" y="67"/>
                    <a:pt x="207" y="67"/>
                    <a:pt x="207" y="67"/>
                  </a:cubicBezTo>
                  <a:lnTo>
                    <a:pt x="207" y="1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solidFill>
                  <a:srgbClr val="FFFFFF"/>
                </a:solidFill>
              </a:endParaRPr>
            </a:p>
          </p:txBody>
        </p:sp>
        <p:sp>
          <p:nvSpPr>
            <p:cNvPr id="95" name="Freeform 23"/>
            <p:cNvSpPr>
              <a:spLocks noEditPoints="1"/>
            </p:cNvSpPr>
            <p:nvPr/>
          </p:nvSpPr>
          <p:spPr bwMode="auto">
            <a:xfrm>
              <a:off x="4105275" y="5649913"/>
              <a:ext cx="593725" cy="587375"/>
            </a:xfrm>
            <a:custGeom>
              <a:avLst/>
              <a:gdLst>
                <a:gd name="T0" fmla="*/ 24 w 74"/>
                <a:gd name="T1" fmla="*/ 2 h 73"/>
                <a:gd name="T2" fmla="*/ 24 w 74"/>
                <a:gd name="T3" fmla="*/ 24 h 73"/>
                <a:gd name="T4" fmla="*/ 2 w 74"/>
                <a:gd name="T5" fmla="*/ 24 h 73"/>
                <a:gd name="T6" fmla="*/ 1 w 74"/>
                <a:gd name="T7" fmla="*/ 25 h 73"/>
                <a:gd name="T8" fmla="*/ 0 w 74"/>
                <a:gd name="T9" fmla="*/ 26 h 73"/>
                <a:gd name="T10" fmla="*/ 0 w 74"/>
                <a:gd name="T11" fmla="*/ 47 h 73"/>
                <a:gd name="T12" fmla="*/ 2 w 74"/>
                <a:gd name="T13" fmla="*/ 49 h 73"/>
                <a:gd name="T14" fmla="*/ 24 w 74"/>
                <a:gd name="T15" fmla="*/ 49 h 73"/>
                <a:gd name="T16" fmla="*/ 24 w 74"/>
                <a:gd name="T17" fmla="*/ 71 h 73"/>
                <a:gd name="T18" fmla="*/ 26 w 74"/>
                <a:gd name="T19" fmla="*/ 73 h 73"/>
                <a:gd name="T20" fmla="*/ 47 w 74"/>
                <a:gd name="T21" fmla="*/ 73 h 73"/>
                <a:gd name="T22" fmla="*/ 49 w 74"/>
                <a:gd name="T23" fmla="*/ 71 h 73"/>
                <a:gd name="T24" fmla="*/ 49 w 74"/>
                <a:gd name="T25" fmla="*/ 49 h 73"/>
                <a:gd name="T26" fmla="*/ 71 w 74"/>
                <a:gd name="T27" fmla="*/ 49 h 73"/>
                <a:gd name="T28" fmla="*/ 73 w 74"/>
                <a:gd name="T29" fmla="*/ 48 h 73"/>
                <a:gd name="T30" fmla="*/ 74 w 74"/>
                <a:gd name="T31" fmla="*/ 47 h 73"/>
                <a:gd name="T32" fmla="*/ 74 w 74"/>
                <a:gd name="T33" fmla="*/ 26 h 73"/>
                <a:gd name="T34" fmla="*/ 71 w 74"/>
                <a:gd name="T35" fmla="*/ 24 h 73"/>
                <a:gd name="T36" fmla="*/ 49 w 74"/>
                <a:gd name="T37" fmla="*/ 24 h 73"/>
                <a:gd name="T38" fmla="*/ 49 w 74"/>
                <a:gd name="T39" fmla="*/ 2 h 73"/>
                <a:gd name="T40" fmla="*/ 47 w 74"/>
                <a:gd name="T41" fmla="*/ 0 h 73"/>
                <a:gd name="T42" fmla="*/ 26 w 74"/>
                <a:gd name="T43" fmla="*/ 0 h 73"/>
                <a:gd name="T44" fmla="*/ 24 w 74"/>
                <a:gd name="T45" fmla="*/ 2 h 73"/>
                <a:gd name="T46" fmla="*/ 29 w 74"/>
                <a:gd name="T47" fmla="*/ 26 h 73"/>
                <a:gd name="T48" fmla="*/ 29 w 74"/>
                <a:gd name="T49" fmla="*/ 4 h 73"/>
                <a:gd name="T50" fmla="*/ 45 w 74"/>
                <a:gd name="T51" fmla="*/ 4 h 73"/>
                <a:gd name="T52" fmla="*/ 45 w 74"/>
                <a:gd name="T53" fmla="*/ 26 h 73"/>
                <a:gd name="T54" fmla="*/ 47 w 74"/>
                <a:gd name="T55" fmla="*/ 29 h 73"/>
                <a:gd name="T56" fmla="*/ 69 w 74"/>
                <a:gd name="T57" fmla="*/ 29 h 73"/>
                <a:gd name="T58" fmla="*/ 69 w 74"/>
                <a:gd name="T59" fmla="*/ 45 h 73"/>
                <a:gd name="T60" fmla="*/ 47 w 74"/>
                <a:gd name="T61" fmla="*/ 45 h 73"/>
                <a:gd name="T62" fmla="*/ 45 w 74"/>
                <a:gd name="T63" fmla="*/ 47 h 73"/>
                <a:gd name="T64" fmla="*/ 45 w 74"/>
                <a:gd name="T65" fmla="*/ 69 h 73"/>
                <a:gd name="T66" fmla="*/ 29 w 74"/>
                <a:gd name="T67" fmla="*/ 69 h 73"/>
                <a:gd name="T68" fmla="*/ 29 w 74"/>
                <a:gd name="T69" fmla="*/ 47 h 73"/>
                <a:gd name="T70" fmla="*/ 26 w 74"/>
                <a:gd name="T71" fmla="*/ 45 h 73"/>
                <a:gd name="T72" fmla="*/ 5 w 74"/>
                <a:gd name="T73" fmla="*/ 45 h 73"/>
                <a:gd name="T74" fmla="*/ 5 w 74"/>
                <a:gd name="T75" fmla="*/ 29 h 73"/>
                <a:gd name="T76" fmla="*/ 26 w 74"/>
                <a:gd name="T77" fmla="*/ 29 h 73"/>
                <a:gd name="T78" fmla="*/ 29 w 74"/>
                <a:gd name="T79" fmla="*/ 2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4" h="73">
                  <a:moveTo>
                    <a:pt x="24" y="2"/>
                  </a:moveTo>
                  <a:cubicBezTo>
                    <a:pt x="24" y="24"/>
                    <a:pt x="24" y="24"/>
                    <a:pt x="24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1" y="24"/>
                    <a:pt x="1" y="25"/>
                  </a:cubicBezTo>
                  <a:cubicBezTo>
                    <a:pt x="0" y="25"/>
                    <a:pt x="0" y="26"/>
                    <a:pt x="0" y="26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48"/>
                    <a:pt x="1" y="49"/>
                    <a:pt x="2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71"/>
                    <a:pt x="24" y="71"/>
                    <a:pt x="24" y="71"/>
                  </a:cubicBezTo>
                  <a:cubicBezTo>
                    <a:pt x="24" y="72"/>
                    <a:pt x="25" y="73"/>
                    <a:pt x="26" y="73"/>
                  </a:cubicBezTo>
                  <a:cubicBezTo>
                    <a:pt x="47" y="73"/>
                    <a:pt x="47" y="73"/>
                    <a:pt x="47" y="73"/>
                  </a:cubicBezTo>
                  <a:cubicBezTo>
                    <a:pt x="48" y="73"/>
                    <a:pt x="49" y="72"/>
                    <a:pt x="49" y="71"/>
                  </a:cubicBezTo>
                  <a:cubicBezTo>
                    <a:pt x="49" y="49"/>
                    <a:pt x="49" y="49"/>
                    <a:pt x="49" y="49"/>
                  </a:cubicBezTo>
                  <a:cubicBezTo>
                    <a:pt x="71" y="49"/>
                    <a:pt x="71" y="49"/>
                    <a:pt x="71" y="49"/>
                  </a:cubicBezTo>
                  <a:cubicBezTo>
                    <a:pt x="72" y="49"/>
                    <a:pt x="73" y="49"/>
                    <a:pt x="73" y="48"/>
                  </a:cubicBezTo>
                  <a:cubicBezTo>
                    <a:pt x="73" y="48"/>
                    <a:pt x="74" y="47"/>
                    <a:pt x="74" y="47"/>
                  </a:cubicBezTo>
                  <a:cubicBezTo>
                    <a:pt x="74" y="26"/>
                    <a:pt x="74" y="26"/>
                    <a:pt x="74" y="26"/>
                  </a:cubicBezTo>
                  <a:cubicBezTo>
                    <a:pt x="74" y="25"/>
                    <a:pt x="73" y="24"/>
                    <a:pt x="71" y="24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49" y="2"/>
                    <a:pt x="49" y="2"/>
                    <a:pt x="49" y="2"/>
                  </a:cubicBezTo>
                  <a:cubicBezTo>
                    <a:pt x="49" y="1"/>
                    <a:pt x="48" y="0"/>
                    <a:pt x="47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5" y="0"/>
                    <a:pt x="24" y="1"/>
                    <a:pt x="24" y="2"/>
                  </a:cubicBezTo>
                  <a:close/>
                  <a:moveTo>
                    <a:pt x="29" y="26"/>
                  </a:moveTo>
                  <a:cubicBezTo>
                    <a:pt x="29" y="4"/>
                    <a:pt x="29" y="4"/>
                    <a:pt x="29" y="4"/>
                  </a:cubicBezTo>
                  <a:cubicBezTo>
                    <a:pt x="45" y="4"/>
                    <a:pt x="45" y="4"/>
                    <a:pt x="45" y="4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5" y="28"/>
                    <a:pt x="46" y="29"/>
                    <a:pt x="47" y="29"/>
                  </a:cubicBezTo>
                  <a:cubicBezTo>
                    <a:pt x="69" y="29"/>
                    <a:pt x="69" y="29"/>
                    <a:pt x="69" y="29"/>
                  </a:cubicBezTo>
                  <a:cubicBezTo>
                    <a:pt x="69" y="45"/>
                    <a:pt x="69" y="45"/>
                    <a:pt x="69" y="45"/>
                  </a:cubicBezTo>
                  <a:cubicBezTo>
                    <a:pt x="47" y="45"/>
                    <a:pt x="47" y="45"/>
                    <a:pt x="47" y="45"/>
                  </a:cubicBezTo>
                  <a:cubicBezTo>
                    <a:pt x="46" y="45"/>
                    <a:pt x="45" y="46"/>
                    <a:pt x="45" y="47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29" y="69"/>
                    <a:pt x="29" y="69"/>
                    <a:pt x="29" y="69"/>
                  </a:cubicBezTo>
                  <a:cubicBezTo>
                    <a:pt x="29" y="47"/>
                    <a:pt x="29" y="47"/>
                    <a:pt x="29" y="47"/>
                  </a:cubicBezTo>
                  <a:cubicBezTo>
                    <a:pt x="29" y="46"/>
                    <a:pt x="28" y="45"/>
                    <a:pt x="26" y="45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28" y="29"/>
                    <a:pt x="29" y="28"/>
                    <a:pt x="29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solidFill>
                  <a:srgbClr val="FFFFFF"/>
                </a:solidFill>
              </a:endParaRPr>
            </a:p>
          </p:txBody>
        </p:sp>
      </p:grpSp>
      <p:sp>
        <p:nvSpPr>
          <p:cNvPr id="96" name="Isosceles Triangle 62"/>
          <p:cNvSpPr>
            <a:spLocks noChangeAspect="1"/>
          </p:cNvSpPr>
          <p:nvPr/>
        </p:nvSpPr>
        <p:spPr>
          <a:xfrm rot="10800000">
            <a:off x="7148159" y="5159907"/>
            <a:ext cx="311789" cy="209563"/>
          </a:xfrm>
          <a:prstGeom prst="triangle">
            <a:avLst/>
          </a:prstGeom>
          <a:solidFill>
            <a:srgbClr val="FFFFFF">
              <a:alpha val="30196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rgbClr val="FFFFFF"/>
              </a:solidFill>
            </a:endParaRPr>
          </a:p>
        </p:txBody>
      </p:sp>
      <p:sp>
        <p:nvSpPr>
          <p:cNvPr id="97" name="Isosceles Triangle 63"/>
          <p:cNvSpPr>
            <a:spLocks noChangeAspect="1"/>
          </p:cNvSpPr>
          <p:nvPr/>
        </p:nvSpPr>
        <p:spPr>
          <a:xfrm rot="10800000">
            <a:off x="9525150" y="5159907"/>
            <a:ext cx="311789" cy="209563"/>
          </a:xfrm>
          <a:prstGeom prst="triangle">
            <a:avLst/>
          </a:prstGeom>
          <a:solidFill>
            <a:srgbClr val="FFFFFF">
              <a:alpha val="30196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rgbClr val="FFFFFF"/>
              </a:solidFill>
            </a:endParaRPr>
          </a:p>
        </p:txBody>
      </p:sp>
      <p:sp>
        <p:nvSpPr>
          <p:cNvPr id="98" name="Isosceles Triangle 64"/>
          <p:cNvSpPr>
            <a:spLocks noChangeAspect="1"/>
          </p:cNvSpPr>
          <p:nvPr/>
        </p:nvSpPr>
        <p:spPr>
          <a:xfrm rot="10800000">
            <a:off x="4746558" y="5176201"/>
            <a:ext cx="311789" cy="209563"/>
          </a:xfrm>
          <a:prstGeom prst="triangle">
            <a:avLst/>
          </a:prstGeom>
          <a:solidFill>
            <a:srgbClr val="FFFFFF">
              <a:alpha val="30196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rgbClr val="FFFFFF"/>
              </a:solidFill>
            </a:endParaRPr>
          </a:p>
        </p:txBody>
      </p:sp>
      <p:sp>
        <p:nvSpPr>
          <p:cNvPr id="99" name="Isosceles Triangle 65"/>
          <p:cNvSpPr>
            <a:spLocks noChangeAspect="1"/>
          </p:cNvSpPr>
          <p:nvPr/>
        </p:nvSpPr>
        <p:spPr>
          <a:xfrm rot="10800000">
            <a:off x="2341194" y="5176201"/>
            <a:ext cx="311789" cy="209563"/>
          </a:xfrm>
          <a:prstGeom prst="triangle">
            <a:avLst/>
          </a:prstGeom>
          <a:solidFill>
            <a:srgbClr val="FFFFFF">
              <a:alpha val="30196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rgbClr val="FFFFFF"/>
              </a:solidFill>
            </a:endParaRPr>
          </a:p>
        </p:txBody>
      </p:sp>
      <p:sp>
        <p:nvSpPr>
          <p:cNvPr id="51" name="Text Placeholder 2"/>
          <p:cNvSpPr txBox="1">
            <a:spLocks/>
          </p:cNvSpPr>
          <p:nvPr/>
        </p:nvSpPr>
        <p:spPr>
          <a:xfrm>
            <a:off x="1440000" y="1260000"/>
            <a:ext cx="9741360" cy="4116857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228594" indent="-228594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 kern="800" spc="-13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9306" indent="-230712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1600" kern="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7900" indent="-228594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6494" indent="-228594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1600" kern="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5089" indent="-228594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»"/>
              <a:defRPr sz="1600" kern="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endParaRPr lang="pl-PL" sz="2800" b="1" dirty="0" smtClean="0">
              <a:solidFill>
                <a:srgbClr val="FF0000"/>
              </a:solidFill>
            </a:endParaRPr>
          </a:p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pl-PL" sz="2800" b="1" dirty="0" smtClean="0">
                <a:solidFill>
                  <a:srgbClr val="C00000"/>
                </a:solidFill>
              </a:rPr>
              <a:t>Ewaluację </a:t>
            </a:r>
            <a:r>
              <a:rPr lang="pl-PL" sz="2800" b="1" dirty="0">
                <a:solidFill>
                  <a:srgbClr val="C00000"/>
                </a:solidFill>
              </a:rPr>
              <a:t>przeprowadza się w ramach dyscypliny </a:t>
            </a:r>
            <a:endParaRPr lang="pl-PL" sz="2800" b="1" dirty="0" smtClean="0">
              <a:solidFill>
                <a:srgbClr val="C00000"/>
              </a:solidFill>
            </a:endParaRPr>
          </a:p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pl-PL" sz="2800" b="1" dirty="0" smtClean="0">
                <a:solidFill>
                  <a:srgbClr val="0070C0"/>
                </a:solidFill>
              </a:rPr>
              <a:t>w </a:t>
            </a:r>
            <a:r>
              <a:rPr lang="pl-PL" sz="2800" b="1" dirty="0">
                <a:solidFill>
                  <a:srgbClr val="0070C0"/>
                </a:solidFill>
              </a:rPr>
              <a:t>podmiocie zatrudniającym </a:t>
            </a:r>
            <a:r>
              <a:rPr lang="pl-PL" sz="2800" b="1" dirty="0" smtClean="0">
                <a:solidFill>
                  <a:srgbClr val="000000"/>
                </a:solidFill>
              </a:rPr>
              <a:t/>
            </a:r>
            <a:br>
              <a:rPr lang="pl-PL" sz="2800" b="1" dirty="0" smtClean="0">
                <a:solidFill>
                  <a:srgbClr val="000000"/>
                </a:solidFill>
              </a:rPr>
            </a:br>
            <a:r>
              <a:rPr lang="pl-PL" sz="2800" b="1" dirty="0" smtClean="0">
                <a:solidFill>
                  <a:srgbClr val="000000"/>
                </a:solidFill>
              </a:rPr>
              <a:t>według </a:t>
            </a:r>
            <a:r>
              <a:rPr lang="pl-PL" sz="2800" b="1" dirty="0">
                <a:solidFill>
                  <a:srgbClr val="000000"/>
                </a:solidFill>
              </a:rPr>
              <a:t>stanu na dzień 31 </a:t>
            </a:r>
            <a:r>
              <a:rPr lang="pl-PL" sz="2800" b="1" dirty="0" smtClean="0">
                <a:solidFill>
                  <a:srgbClr val="000000"/>
                </a:solidFill>
              </a:rPr>
              <a:t>grudnia roku </a:t>
            </a:r>
            <a:r>
              <a:rPr lang="pl-PL" sz="2800" b="1" dirty="0">
                <a:solidFill>
                  <a:srgbClr val="000000"/>
                </a:solidFill>
              </a:rPr>
              <a:t>poprzedzającego rok przeprowadzenia ewaluacji </a:t>
            </a:r>
            <a:r>
              <a:rPr lang="pl-PL" sz="2800" b="1" dirty="0" smtClean="0">
                <a:solidFill>
                  <a:srgbClr val="000000"/>
                </a:solidFill>
              </a:rPr>
              <a:t/>
            </a:r>
            <a:br>
              <a:rPr lang="pl-PL" sz="2800" b="1" dirty="0" smtClean="0">
                <a:solidFill>
                  <a:srgbClr val="000000"/>
                </a:solidFill>
              </a:rPr>
            </a:br>
            <a:r>
              <a:rPr lang="pl-PL" sz="2800" b="1" dirty="0" smtClean="0">
                <a:solidFill>
                  <a:srgbClr val="0070C0"/>
                </a:solidFill>
              </a:rPr>
              <a:t>co </a:t>
            </a:r>
            <a:r>
              <a:rPr lang="pl-PL" sz="2800" b="1" dirty="0">
                <a:solidFill>
                  <a:srgbClr val="0070C0"/>
                </a:solidFill>
              </a:rPr>
              <a:t>najmniej 12 pracowników prowadzących działalność </a:t>
            </a:r>
            <a:r>
              <a:rPr lang="pl-PL" sz="2800" b="1" dirty="0" smtClean="0">
                <a:solidFill>
                  <a:srgbClr val="0070C0"/>
                </a:solidFill>
              </a:rPr>
              <a:t>naukową w </a:t>
            </a:r>
            <a:r>
              <a:rPr lang="pl-PL" sz="2800" b="1" dirty="0">
                <a:solidFill>
                  <a:srgbClr val="0070C0"/>
                </a:solidFill>
              </a:rPr>
              <a:t>danej dyscyplinie</a:t>
            </a:r>
            <a:r>
              <a:rPr lang="pl-PL" sz="2800" dirty="0">
                <a:solidFill>
                  <a:srgbClr val="000000"/>
                </a:solidFill>
              </a:rPr>
              <a:t>, </a:t>
            </a:r>
            <a:r>
              <a:rPr lang="pl-PL" sz="2800" dirty="0" smtClean="0">
                <a:solidFill>
                  <a:srgbClr val="000000"/>
                </a:solidFill>
              </a:rPr>
              <a:t/>
            </a:r>
            <a:br>
              <a:rPr lang="pl-PL" sz="2800" dirty="0" smtClean="0">
                <a:solidFill>
                  <a:srgbClr val="000000"/>
                </a:solidFill>
              </a:rPr>
            </a:br>
            <a:r>
              <a:rPr lang="pl-PL" sz="2800" b="1" dirty="0" smtClean="0">
                <a:solidFill>
                  <a:srgbClr val="000000"/>
                </a:solidFill>
              </a:rPr>
              <a:t>w </a:t>
            </a:r>
            <a:r>
              <a:rPr lang="pl-PL" sz="2800" b="1" dirty="0">
                <a:solidFill>
                  <a:srgbClr val="000000"/>
                </a:solidFill>
              </a:rPr>
              <a:t>przeliczeniu na pełny wymiar czasu pracy związanej </a:t>
            </a:r>
            <a:r>
              <a:rPr lang="pl-PL" sz="2800" b="1" dirty="0" smtClean="0">
                <a:solidFill>
                  <a:srgbClr val="000000"/>
                </a:solidFill>
              </a:rPr>
              <a:t/>
            </a:r>
            <a:br>
              <a:rPr lang="pl-PL" sz="2800" b="1" dirty="0" smtClean="0">
                <a:solidFill>
                  <a:srgbClr val="000000"/>
                </a:solidFill>
              </a:rPr>
            </a:br>
            <a:r>
              <a:rPr lang="pl-PL" sz="2800" b="1" dirty="0" smtClean="0">
                <a:solidFill>
                  <a:srgbClr val="000000"/>
                </a:solidFill>
              </a:rPr>
              <a:t>z </a:t>
            </a:r>
            <a:r>
              <a:rPr lang="pl-PL" sz="2800" b="1" dirty="0">
                <a:solidFill>
                  <a:srgbClr val="000000"/>
                </a:solidFill>
              </a:rPr>
              <a:t>prowadzeniem działalności naukowej w </a:t>
            </a:r>
            <a:r>
              <a:rPr lang="pl-PL" sz="2800" b="1" dirty="0" smtClean="0">
                <a:solidFill>
                  <a:srgbClr val="000000"/>
                </a:solidFill>
              </a:rPr>
              <a:t>tej dyscyplinie</a:t>
            </a:r>
            <a:r>
              <a:rPr lang="pl-PL" sz="2800" dirty="0">
                <a:solidFill>
                  <a:srgbClr val="000000"/>
                </a:solidFill>
              </a:rPr>
              <a:t>.</a:t>
            </a:r>
            <a:endParaRPr lang="pl-PL" sz="28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2063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/>
      <p:bldP spid="70" grpId="0"/>
      <p:bldP spid="71" grpId="0"/>
      <p:bldP spid="73" grpId="0"/>
      <p:bldP spid="74" grpId="0"/>
      <p:bldP spid="81" grpId="0" animBg="1"/>
      <p:bldP spid="96" grpId="0" animBg="1"/>
      <p:bldP spid="97" grpId="0" animBg="1"/>
      <p:bldP spid="98" grpId="0" animBg="1"/>
      <p:bldP spid="9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itle 1"/>
          <p:cNvSpPr txBox="1">
            <a:spLocks/>
          </p:cNvSpPr>
          <p:nvPr/>
        </p:nvSpPr>
        <p:spPr>
          <a:xfrm>
            <a:off x="417600" y="597600"/>
            <a:ext cx="11521280" cy="817561"/>
          </a:xfrm>
          <a:prstGeom prst="rect">
            <a:avLst/>
          </a:prstGeom>
        </p:spPr>
        <p:txBody>
          <a:bodyPr/>
          <a:lstStyle>
            <a:lvl1pPr algn="ctr" defTabSz="1219170" rtl="0" eaLnBrk="1" latinLnBrk="0" hangingPunct="1">
              <a:lnSpc>
                <a:spcPct val="86000"/>
              </a:lnSpc>
              <a:spcBef>
                <a:spcPct val="0"/>
              </a:spcBef>
              <a:buNone/>
              <a:defRPr sz="2800" kern="800" spc="-53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sz="3600" b="1" dirty="0" smtClean="0">
                <a:solidFill>
                  <a:srgbClr val="000000"/>
                </a:solidFill>
                <a:latin typeface="+mn-lt"/>
              </a:rPr>
              <a:t>Dane do ewaluacji</a:t>
            </a:r>
            <a:endParaRPr lang="pl-PL" sz="3600" b="1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69" name="TextBox 21"/>
          <p:cNvSpPr txBox="1"/>
          <p:nvPr/>
        </p:nvSpPr>
        <p:spPr>
          <a:xfrm>
            <a:off x="1764234" y="1766868"/>
            <a:ext cx="5725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FFFFF"/>
                </a:solidFill>
              </a:rPr>
              <a:t>01</a:t>
            </a:r>
          </a:p>
        </p:txBody>
      </p:sp>
      <p:sp>
        <p:nvSpPr>
          <p:cNvPr id="70" name="TextBox 22"/>
          <p:cNvSpPr txBox="1"/>
          <p:nvPr/>
        </p:nvSpPr>
        <p:spPr>
          <a:xfrm>
            <a:off x="4160114" y="1766868"/>
            <a:ext cx="5725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FFFFF"/>
                </a:solidFill>
              </a:rPr>
              <a:t>02</a:t>
            </a:r>
          </a:p>
        </p:txBody>
      </p:sp>
      <p:sp>
        <p:nvSpPr>
          <p:cNvPr id="71" name="TextBox 24"/>
          <p:cNvSpPr txBox="1"/>
          <p:nvPr/>
        </p:nvSpPr>
        <p:spPr>
          <a:xfrm>
            <a:off x="6559389" y="1766868"/>
            <a:ext cx="5725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FFFFF"/>
                </a:solidFill>
              </a:rPr>
              <a:t>03</a:t>
            </a:r>
          </a:p>
        </p:txBody>
      </p:sp>
      <p:sp>
        <p:nvSpPr>
          <p:cNvPr id="73" name="TextBox 26"/>
          <p:cNvSpPr txBox="1"/>
          <p:nvPr/>
        </p:nvSpPr>
        <p:spPr>
          <a:xfrm>
            <a:off x="1034398" y="3169616"/>
            <a:ext cx="2925381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33" dirty="0">
                <a:solidFill>
                  <a:srgbClr val="FFFFFF"/>
                </a:solidFill>
              </a:rPr>
              <a:t>INFOGRAPHIC</a:t>
            </a:r>
          </a:p>
        </p:txBody>
      </p:sp>
      <p:sp>
        <p:nvSpPr>
          <p:cNvPr id="74" name="TextBox 27"/>
          <p:cNvSpPr txBox="1"/>
          <p:nvPr/>
        </p:nvSpPr>
        <p:spPr>
          <a:xfrm>
            <a:off x="3439760" y="3169616"/>
            <a:ext cx="2925381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33" dirty="0">
                <a:solidFill>
                  <a:srgbClr val="FFFFFF"/>
                </a:solidFill>
              </a:rPr>
              <a:t>INFOGRAPHIC</a:t>
            </a:r>
          </a:p>
        </p:txBody>
      </p:sp>
      <p:sp>
        <p:nvSpPr>
          <p:cNvPr id="81" name="Freeform 6"/>
          <p:cNvSpPr>
            <a:spLocks noChangeAspect="1" noEditPoints="1"/>
          </p:cNvSpPr>
          <p:nvPr/>
        </p:nvSpPr>
        <p:spPr bwMode="auto">
          <a:xfrm>
            <a:off x="9341876" y="2539001"/>
            <a:ext cx="702352" cy="588827"/>
          </a:xfrm>
          <a:custGeom>
            <a:avLst/>
            <a:gdLst>
              <a:gd name="T0" fmla="*/ 188 w 204"/>
              <a:gd name="T1" fmla="*/ 79 h 171"/>
              <a:gd name="T2" fmla="*/ 188 w 204"/>
              <a:gd name="T3" fmla="*/ 79 h 171"/>
              <a:gd name="T4" fmla="*/ 188 w 204"/>
              <a:gd name="T5" fmla="*/ 79 h 171"/>
              <a:gd name="T6" fmla="*/ 156 w 204"/>
              <a:gd name="T7" fmla="*/ 64 h 171"/>
              <a:gd name="T8" fmla="*/ 147 w 204"/>
              <a:gd name="T9" fmla="*/ 16 h 171"/>
              <a:gd name="T10" fmla="*/ 87 w 204"/>
              <a:gd name="T11" fmla="*/ 16 h 171"/>
              <a:gd name="T12" fmla="*/ 51 w 204"/>
              <a:gd name="T13" fmla="*/ 52 h 171"/>
              <a:gd name="T14" fmla="*/ 51 w 204"/>
              <a:gd name="T15" fmla="*/ 52 h 171"/>
              <a:gd name="T16" fmla="*/ 48 w 204"/>
              <a:gd name="T17" fmla="*/ 52 h 171"/>
              <a:gd name="T18" fmla="*/ 13 w 204"/>
              <a:gd name="T19" fmla="*/ 87 h 171"/>
              <a:gd name="T20" fmla="*/ 0 w 204"/>
              <a:gd name="T21" fmla="*/ 119 h 171"/>
              <a:gd name="T22" fmla="*/ 13 w 204"/>
              <a:gd name="T23" fmla="*/ 150 h 171"/>
              <a:gd name="T24" fmla="*/ 45 w 204"/>
              <a:gd name="T25" fmla="*/ 164 h 171"/>
              <a:gd name="T26" fmla="*/ 76 w 204"/>
              <a:gd name="T27" fmla="*/ 150 h 171"/>
              <a:gd name="T28" fmla="*/ 98 w 204"/>
              <a:gd name="T29" fmla="*/ 129 h 171"/>
              <a:gd name="T30" fmla="*/ 112 w 204"/>
              <a:gd name="T31" fmla="*/ 155 h 171"/>
              <a:gd name="T32" fmla="*/ 112 w 204"/>
              <a:gd name="T33" fmla="*/ 155 h 171"/>
              <a:gd name="T34" fmla="*/ 112 w 204"/>
              <a:gd name="T35" fmla="*/ 155 h 171"/>
              <a:gd name="T36" fmla="*/ 150 w 204"/>
              <a:gd name="T37" fmla="*/ 171 h 171"/>
              <a:gd name="T38" fmla="*/ 204 w 204"/>
              <a:gd name="T39" fmla="*/ 117 h 171"/>
              <a:gd name="T40" fmla="*/ 188 w 204"/>
              <a:gd name="T41" fmla="*/ 79 h 171"/>
              <a:gd name="T42" fmla="*/ 114 w 204"/>
              <a:gd name="T43" fmla="*/ 150 h 171"/>
              <a:gd name="T44" fmla="*/ 101 w 204"/>
              <a:gd name="T45" fmla="*/ 117 h 171"/>
              <a:gd name="T46" fmla="*/ 102 w 204"/>
              <a:gd name="T47" fmla="*/ 106 h 171"/>
              <a:gd name="T48" fmla="*/ 102 w 204"/>
              <a:gd name="T49" fmla="*/ 105 h 171"/>
              <a:gd name="T50" fmla="*/ 115 w 204"/>
              <a:gd name="T51" fmla="*/ 82 h 171"/>
              <a:gd name="T52" fmla="*/ 150 w 204"/>
              <a:gd name="T53" fmla="*/ 68 h 171"/>
              <a:gd name="T54" fmla="*/ 152 w 204"/>
              <a:gd name="T55" fmla="*/ 68 h 171"/>
              <a:gd name="T56" fmla="*/ 152 w 204"/>
              <a:gd name="T57" fmla="*/ 68 h 171"/>
              <a:gd name="T58" fmla="*/ 152 w 204"/>
              <a:gd name="T59" fmla="*/ 68 h 171"/>
              <a:gd name="T60" fmla="*/ 183 w 204"/>
              <a:gd name="T61" fmla="*/ 81 h 171"/>
              <a:gd name="T62" fmla="*/ 114 w 204"/>
              <a:gd name="T63" fmla="*/ 150 h 171"/>
              <a:gd name="T64" fmla="*/ 90 w 204"/>
              <a:gd name="T65" fmla="*/ 20 h 171"/>
              <a:gd name="T66" fmla="*/ 144 w 204"/>
              <a:gd name="T67" fmla="*/ 20 h 171"/>
              <a:gd name="T68" fmla="*/ 151 w 204"/>
              <a:gd name="T69" fmla="*/ 63 h 171"/>
              <a:gd name="T70" fmla="*/ 150 w 204"/>
              <a:gd name="T71" fmla="*/ 63 h 171"/>
              <a:gd name="T72" fmla="*/ 112 w 204"/>
              <a:gd name="T73" fmla="*/ 79 h 171"/>
              <a:gd name="T74" fmla="*/ 99 w 204"/>
              <a:gd name="T75" fmla="*/ 100 h 171"/>
              <a:gd name="T76" fmla="*/ 54 w 204"/>
              <a:gd name="T77" fmla="*/ 56 h 171"/>
              <a:gd name="T78" fmla="*/ 90 w 204"/>
              <a:gd name="T79" fmla="*/ 20 h 171"/>
              <a:gd name="T80" fmla="*/ 73 w 204"/>
              <a:gd name="T81" fmla="*/ 147 h 171"/>
              <a:gd name="T82" fmla="*/ 45 w 204"/>
              <a:gd name="T83" fmla="*/ 159 h 171"/>
              <a:gd name="T84" fmla="*/ 16 w 204"/>
              <a:gd name="T85" fmla="*/ 147 h 171"/>
              <a:gd name="T86" fmla="*/ 16 w 204"/>
              <a:gd name="T87" fmla="*/ 90 h 171"/>
              <a:gd name="T88" fmla="*/ 49 w 204"/>
              <a:gd name="T89" fmla="*/ 57 h 171"/>
              <a:gd name="T90" fmla="*/ 98 w 204"/>
              <a:gd name="T91" fmla="*/ 106 h 171"/>
              <a:gd name="T92" fmla="*/ 96 w 204"/>
              <a:gd name="T93" fmla="*/ 117 h 171"/>
              <a:gd name="T94" fmla="*/ 97 w 204"/>
              <a:gd name="T95" fmla="*/ 124 h 171"/>
              <a:gd name="T96" fmla="*/ 73 w 204"/>
              <a:gd name="T97" fmla="*/ 147 h 171"/>
              <a:gd name="T98" fmla="*/ 150 w 204"/>
              <a:gd name="T99" fmla="*/ 166 h 171"/>
              <a:gd name="T100" fmla="*/ 117 w 204"/>
              <a:gd name="T101" fmla="*/ 153 h 171"/>
              <a:gd name="T102" fmla="*/ 186 w 204"/>
              <a:gd name="T103" fmla="*/ 84 h 171"/>
              <a:gd name="T104" fmla="*/ 199 w 204"/>
              <a:gd name="T105" fmla="*/ 117 h 171"/>
              <a:gd name="T106" fmla="*/ 150 w 204"/>
              <a:gd name="T107" fmla="*/ 166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04" h="171">
                <a:moveTo>
                  <a:pt x="188" y="79"/>
                </a:moveTo>
                <a:cubicBezTo>
                  <a:pt x="188" y="79"/>
                  <a:pt x="188" y="79"/>
                  <a:pt x="188" y="79"/>
                </a:cubicBezTo>
                <a:cubicBezTo>
                  <a:pt x="188" y="79"/>
                  <a:pt x="188" y="79"/>
                  <a:pt x="188" y="79"/>
                </a:cubicBezTo>
                <a:cubicBezTo>
                  <a:pt x="179" y="71"/>
                  <a:pt x="168" y="65"/>
                  <a:pt x="156" y="64"/>
                </a:cubicBezTo>
                <a:cubicBezTo>
                  <a:pt x="163" y="48"/>
                  <a:pt x="159" y="29"/>
                  <a:pt x="147" y="16"/>
                </a:cubicBezTo>
                <a:cubicBezTo>
                  <a:pt x="130" y="0"/>
                  <a:pt x="103" y="0"/>
                  <a:pt x="87" y="16"/>
                </a:cubicBezTo>
                <a:cubicBezTo>
                  <a:pt x="51" y="52"/>
                  <a:pt x="51" y="52"/>
                  <a:pt x="51" y="52"/>
                </a:cubicBezTo>
                <a:cubicBezTo>
                  <a:pt x="51" y="52"/>
                  <a:pt x="51" y="52"/>
                  <a:pt x="51" y="52"/>
                </a:cubicBezTo>
                <a:cubicBezTo>
                  <a:pt x="50" y="51"/>
                  <a:pt x="48" y="51"/>
                  <a:pt x="48" y="52"/>
                </a:cubicBezTo>
                <a:cubicBezTo>
                  <a:pt x="13" y="87"/>
                  <a:pt x="13" y="87"/>
                  <a:pt x="13" y="87"/>
                </a:cubicBezTo>
                <a:cubicBezTo>
                  <a:pt x="4" y="95"/>
                  <a:pt x="0" y="107"/>
                  <a:pt x="0" y="119"/>
                </a:cubicBezTo>
                <a:cubicBezTo>
                  <a:pt x="0" y="131"/>
                  <a:pt x="4" y="142"/>
                  <a:pt x="13" y="150"/>
                </a:cubicBezTo>
                <a:cubicBezTo>
                  <a:pt x="21" y="159"/>
                  <a:pt x="33" y="164"/>
                  <a:pt x="45" y="164"/>
                </a:cubicBezTo>
                <a:cubicBezTo>
                  <a:pt x="57" y="164"/>
                  <a:pt x="68" y="159"/>
                  <a:pt x="76" y="150"/>
                </a:cubicBezTo>
                <a:cubicBezTo>
                  <a:pt x="98" y="129"/>
                  <a:pt x="98" y="129"/>
                  <a:pt x="98" y="129"/>
                </a:cubicBezTo>
                <a:cubicBezTo>
                  <a:pt x="100" y="139"/>
                  <a:pt x="105" y="148"/>
                  <a:pt x="112" y="155"/>
                </a:cubicBezTo>
                <a:cubicBezTo>
                  <a:pt x="112" y="155"/>
                  <a:pt x="112" y="155"/>
                  <a:pt x="112" y="155"/>
                </a:cubicBezTo>
                <a:cubicBezTo>
                  <a:pt x="112" y="155"/>
                  <a:pt x="112" y="155"/>
                  <a:pt x="112" y="155"/>
                </a:cubicBezTo>
                <a:cubicBezTo>
                  <a:pt x="122" y="165"/>
                  <a:pt x="135" y="171"/>
                  <a:pt x="150" y="171"/>
                </a:cubicBezTo>
                <a:cubicBezTo>
                  <a:pt x="180" y="171"/>
                  <a:pt x="204" y="147"/>
                  <a:pt x="204" y="117"/>
                </a:cubicBezTo>
                <a:cubicBezTo>
                  <a:pt x="204" y="102"/>
                  <a:pt x="198" y="89"/>
                  <a:pt x="188" y="79"/>
                </a:cubicBezTo>
                <a:close/>
                <a:moveTo>
                  <a:pt x="114" y="150"/>
                </a:moveTo>
                <a:cubicBezTo>
                  <a:pt x="106" y="141"/>
                  <a:pt x="101" y="130"/>
                  <a:pt x="101" y="117"/>
                </a:cubicBezTo>
                <a:cubicBezTo>
                  <a:pt x="101" y="113"/>
                  <a:pt x="101" y="109"/>
                  <a:pt x="102" y="106"/>
                </a:cubicBezTo>
                <a:cubicBezTo>
                  <a:pt x="102" y="105"/>
                  <a:pt x="102" y="105"/>
                  <a:pt x="102" y="105"/>
                </a:cubicBezTo>
                <a:cubicBezTo>
                  <a:pt x="105" y="97"/>
                  <a:pt x="109" y="89"/>
                  <a:pt x="115" y="82"/>
                </a:cubicBezTo>
                <a:cubicBezTo>
                  <a:pt x="125" y="73"/>
                  <a:pt x="137" y="68"/>
                  <a:pt x="150" y="68"/>
                </a:cubicBezTo>
                <a:cubicBezTo>
                  <a:pt x="151" y="68"/>
                  <a:pt x="151" y="68"/>
                  <a:pt x="152" y="68"/>
                </a:cubicBezTo>
                <a:cubicBezTo>
                  <a:pt x="152" y="68"/>
                  <a:pt x="152" y="68"/>
                  <a:pt x="152" y="68"/>
                </a:cubicBezTo>
                <a:cubicBezTo>
                  <a:pt x="152" y="68"/>
                  <a:pt x="152" y="68"/>
                  <a:pt x="152" y="68"/>
                </a:cubicBezTo>
                <a:cubicBezTo>
                  <a:pt x="164" y="69"/>
                  <a:pt x="175" y="73"/>
                  <a:pt x="183" y="81"/>
                </a:cubicBezTo>
                <a:lnTo>
                  <a:pt x="114" y="150"/>
                </a:lnTo>
                <a:close/>
                <a:moveTo>
                  <a:pt x="90" y="20"/>
                </a:moveTo>
                <a:cubicBezTo>
                  <a:pt x="105" y="5"/>
                  <a:pt x="129" y="5"/>
                  <a:pt x="144" y="20"/>
                </a:cubicBezTo>
                <a:cubicBezTo>
                  <a:pt x="155" y="31"/>
                  <a:pt x="158" y="49"/>
                  <a:pt x="151" y="63"/>
                </a:cubicBezTo>
                <a:cubicBezTo>
                  <a:pt x="150" y="63"/>
                  <a:pt x="150" y="63"/>
                  <a:pt x="150" y="63"/>
                </a:cubicBezTo>
                <a:cubicBezTo>
                  <a:pt x="136" y="63"/>
                  <a:pt x="122" y="69"/>
                  <a:pt x="112" y="79"/>
                </a:cubicBezTo>
                <a:cubicBezTo>
                  <a:pt x="106" y="85"/>
                  <a:pt x="102" y="92"/>
                  <a:pt x="99" y="100"/>
                </a:cubicBezTo>
                <a:cubicBezTo>
                  <a:pt x="54" y="56"/>
                  <a:pt x="54" y="56"/>
                  <a:pt x="54" y="56"/>
                </a:cubicBezTo>
                <a:lnTo>
                  <a:pt x="90" y="20"/>
                </a:lnTo>
                <a:close/>
                <a:moveTo>
                  <a:pt x="73" y="147"/>
                </a:moveTo>
                <a:cubicBezTo>
                  <a:pt x="66" y="155"/>
                  <a:pt x="55" y="159"/>
                  <a:pt x="45" y="159"/>
                </a:cubicBezTo>
                <a:cubicBezTo>
                  <a:pt x="34" y="159"/>
                  <a:pt x="24" y="155"/>
                  <a:pt x="16" y="147"/>
                </a:cubicBezTo>
                <a:cubicBezTo>
                  <a:pt x="1" y="131"/>
                  <a:pt x="1" y="106"/>
                  <a:pt x="16" y="90"/>
                </a:cubicBezTo>
                <a:cubicBezTo>
                  <a:pt x="49" y="57"/>
                  <a:pt x="49" y="57"/>
                  <a:pt x="49" y="57"/>
                </a:cubicBezTo>
                <a:cubicBezTo>
                  <a:pt x="98" y="106"/>
                  <a:pt x="98" y="106"/>
                  <a:pt x="98" y="106"/>
                </a:cubicBezTo>
                <a:cubicBezTo>
                  <a:pt x="97" y="109"/>
                  <a:pt x="96" y="113"/>
                  <a:pt x="96" y="117"/>
                </a:cubicBezTo>
                <a:cubicBezTo>
                  <a:pt x="96" y="119"/>
                  <a:pt x="96" y="121"/>
                  <a:pt x="97" y="124"/>
                </a:cubicBezTo>
                <a:lnTo>
                  <a:pt x="73" y="147"/>
                </a:lnTo>
                <a:close/>
                <a:moveTo>
                  <a:pt x="150" y="166"/>
                </a:moveTo>
                <a:cubicBezTo>
                  <a:pt x="137" y="166"/>
                  <a:pt x="126" y="161"/>
                  <a:pt x="117" y="153"/>
                </a:cubicBezTo>
                <a:cubicBezTo>
                  <a:pt x="186" y="84"/>
                  <a:pt x="186" y="84"/>
                  <a:pt x="186" y="84"/>
                </a:cubicBezTo>
                <a:cubicBezTo>
                  <a:pt x="194" y="93"/>
                  <a:pt x="199" y="104"/>
                  <a:pt x="199" y="117"/>
                </a:cubicBezTo>
                <a:cubicBezTo>
                  <a:pt x="199" y="144"/>
                  <a:pt x="177" y="166"/>
                  <a:pt x="150" y="16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3200">
              <a:solidFill>
                <a:srgbClr val="FFFFFF"/>
              </a:solidFill>
            </a:endParaRPr>
          </a:p>
        </p:txBody>
      </p:sp>
      <p:grpSp>
        <p:nvGrpSpPr>
          <p:cNvPr id="82" name="Group 61"/>
          <p:cNvGrpSpPr>
            <a:grpSpLocks noChangeAspect="1"/>
          </p:cNvGrpSpPr>
          <p:nvPr/>
        </p:nvGrpSpPr>
        <p:grpSpPr>
          <a:xfrm>
            <a:off x="2177371" y="2440672"/>
            <a:ext cx="639435" cy="679099"/>
            <a:chOff x="476250" y="5167313"/>
            <a:chExt cx="1484313" cy="1576387"/>
          </a:xfrm>
        </p:grpSpPr>
        <p:sp>
          <p:nvSpPr>
            <p:cNvPr id="83" name="Freeform 13"/>
            <p:cNvSpPr>
              <a:spLocks noEditPoints="1"/>
            </p:cNvSpPr>
            <p:nvPr/>
          </p:nvSpPr>
          <p:spPr bwMode="auto">
            <a:xfrm>
              <a:off x="476250" y="5167313"/>
              <a:ext cx="1484313" cy="1576387"/>
            </a:xfrm>
            <a:custGeom>
              <a:avLst/>
              <a:gdLst>
                <a:gd name="T0" fmla="*/ 177 w 185"/>
                <a:gd name="T1" fmla="*/ 153 h 196"/>
                <a:gd name="T2" fmla="*/ 123 w 185"/>
                <a:gd name="T3" fmla="*/ 42 h 196"/>
                <a:gd name="T4" fmla="*/ 123 w 185"/>
                <a:gd name="T5" fmla="*/ 23 h 196"/>
                <a:gd name="T6" fmla="*/ 130 w 185"/>
                <a:gd name="T7" fmla="*/ 23 h 196"/>
                <a:gd name="T8" fmla="*/ 133 w 185"/>
                <a:gd name="T9" fmla="*/ 21 h 196"/>
                <a:gd name="T10" fmla="*/ 133 w 185"/>
                <a:gd name="T11" fmla="*/ 2 h 196"/>
                <a:gd name="T12" fmla="*/ 130 w 185"/>
                <a:gd name="T13" fmla="*/ 0 h 196"/>
                <a:gd name="T14" fmla="*/ 53 w 185"/>
                <a:gd name="T15" fmla="*/ 0 h 196"/>
                <a:gd name="T16" fmla="*/ 51 w 185"/>
                <a:gd name="T17" fmla="*/ 2 h 196"/>
                <a:gd name="T18" fmla="*/ 51 w 185"/>
                <a:gd name="T19" fmla="*/ 21 h 196"/>
                <a:gd name="T20" fmla="*/ 53 w 185"/>
                <a:gd name="T21" fmla="*/ 23 h 196"/>
                <a:gd name="T22" fmla="*/ 62 w 185"/>
                <a:gd name="T23" fmla="*/ 23 h 196"/>
                <a:gd name="T24" fmla="*/ 62 w 185"/>
                <a:gd name="T25" fmla="*/ 42 h 196"/>
                <a:gd name="T26" fmla="*/ 8 w 185"/>
                <a:gd name="T27" fmla="*/ 153 h 196"/>
                <a:gd name="T28" fmla="*/ 5 w 185"/>
                <a:gd name="T29" fmla="*/ 188 h 196"/>
                <a:gd name="T30" fmla="*/ 24 w 185"/>
                <a:gd name="T31" fmla="*/ 196 h 196"/>
                <a:gd name="T32" fmla="*/ 162 w 185"/>
                <a:gd name="T33" fmla="*/ 196 h 196"/>
                <a:gd name="T34" fmla="*/ 180 w 185"/>
                <a:gd name="T35" fmla="*/ 188 h 196"/>
                <a:gd name="T36" fmla="*/ 177 w 185"/>
                <a:gd name="T37" fmla="*/ 153 h 196"/>
                <a:gd name="T38" fmla="*/ 55 w 185"/>
                <a:gd name="T39" fmla="*/ 4 h 196"/>
                <a:gd name="T40" fmla="*/ 128 w 185"/>
                <a:gd name="T41" fmla="*/ 4 h 196"/>
                <a:gd name="T42" fmla="*/ 128 w 185"/>
                <a:gd name="T43" fmla="*/ 18 h 196"/>
                <a:gd name="T44" fmla="*/ 121 w 185"/>
                <a:gd name="T45" fmla="*/ 18 h 196"/>
                <a:gd name="T46" fmla="*/ 65 w 185"/>
                <a:gd name="T47" fmla="*/ 18 h 196"/>
                <a:gd name="T48" fmla="*/ 55 w 185"/>
                <a:gd name="T49" fmla="*/ 18 h 196"/>
                <a:gd name="T50" fmla="*/ 55 w 185"/>
                <a:gd name="T51" fmla="*/ 4 h 196"/>
                <a:gd name="T52" fmla="*/ 176 w 185"/>
                <a:gd name="T53" fmla="*/ 185 h 196"/>
                <a:gd name="T54" fmla="*/ 162 w 185"/>
                <a:gd name="T55" fmla="*/ 191 h 196"/>
                <a:gd name="T56" fmla="*/ 24 w 185"/>
                <a:gd name="T57" fmla="*/ 191 h 196"/>
                <a:gd name="T58" fmla="*/ 9 w 185"/>
                <a:gd name="T59" fmla="*/ 185 h 196"/>
                <a:gd name="T60" fmla="*/ 13 w 185"/>
                <a:gd name="T61" fmla="*/ 155 h 196"/>
                <a:gd name="T62" fmla="*/ 67 w 185"/>
                <a:gd name="T63" fmla="*/ 44 h 196"/>
                <a:gd name="T64" fmla="*/ 67 w 185"/>
                <a:gd name="T65" fmla="*/ 43 h 196"/>
                <a:gd name="T66" fmla="*/ 67 w 185"/>
                <a:gd name="T67" fmla="*/ 23 h 196"/>
                <a:gd name="T68" fmla="*/ 118 w 185"/>
                <a:gd name="T69" fmla="*/ 23 h 196"/>
                <a:gd name="T70" fmla="*/ 118 w 185"/>
                <a:gd name="T71" fmla="*/ 43 h 196"/>
                <a:gd name="T72" fmla="*/ 119 w 185"/>
                <a:gd name="T73" fmla="*/ 44 h 196"/>
                <a:gd name="T74" fmla="*/ 173 w 185"/>
                <a:gd name="T75" fmla="*/ 155 h 196"/>
                <a:gd name="T76" fmla="*/ 176 w 185"/>
                <a:gd name="T77" fmla="*/ 185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85" h="196">
                  <a:moveTo>
                    <a:pt x="177" y="153"/>
                  </a:moveTo>
                  <a:cubicBezTo>
                    <a:pt x="123" y="42"/>
                    <a:pt x="123" y="42"/>
                    <a:pt x="123" y="42"/>
                  </a:cubicBezTo>
                  <a:cubicBezTo>
                    <a:pt x="123" y="23"/>
                    <a:pt x="123" y="23"/>
                    <a:pt x="123" y="23"/>
                  </a:cubicBezTo>
                  <a:cubicBezTo>
                    <a:pt x="130" y="23"/>
                    <a:pt x="130" y="23"/>
                    <a:pt x="130" y="23"/>
                  </a:cubicBezTo>
                  <a:cubicBezTo>
                    <a:pt x="132" y="23"/>
                    <a:pt x="133" y="22"/>
                    <a:pt x="133" y="21"/>
                  </a:cubicBezTo>
                  <a:cubicBezTo>
                    <a:pt x="133" y="2"/>
                    <a:pt x="133" y="2"/>
                    <a:pt x="133" y="2"/>
                  </a:cubicBezTo>
                  <a:cubicBezTo>
                    <a:pt x="133" y="1"/>
                    <a:pt x="132" y="0"/>
                    <a:pt x="130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2" y="0"/>
                    <a:pt x="51" y="1"/>
                    <a:pt x="51" y="2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1" y="22"/>
                    <a:pt x="52" y="23"/>
                    <a:pt x="53" y="23"/>
                  </a:cubicBezTo>
                  <a:cubicBezTo>
                    <a:pt x="62" y="23"/>
                    <a:pt x="62" y="23"/>
                    <a:pt x="62" y="23"/>
                  </a:cubicBezTo>
                  <a:cubicBezTo>
                    <a:pt x="62" y="42"/>
                    <a:pt x="62" y="42"/>
                    <a:pt x="62" y="42"/>
                  </a:cubicBezTo>
                  <a:cubicBezTo>
                    <a:pt x="8" y="153"/>
                    <a:pt x="8" y="153"/>
                    <a:pt x="8" y="153"/>
                  </a:cubicBezTo>
                  <a:cubicBezTo>
                    <a:pt x="1" y="169"/>
                    <a:pt x="0" y="181"/>
                    <a:pt x="5" y="188"/>
                  </a:cubicBezTo>
                  <a:cubicBezTo>
                    <a:pt x="9" y="193"/>
                    <a:pt x="15" y="196"/>
                    <a:pt x="24" y="196"/>
                  </a:cubicBezTo>
                  <a:cubicBezTo>
                    <a:pt x="162" y="196"/>
                    <a:pt x="162" y="196"/>
                    <a:pt x="162" y="196"/>
                  </a:cubicBezTo>
                  <a:cubicBezTo>
                    <a:pt x="171" y="196"/>
                    <a:pt x="177" y="193"/>
                    <a:pt x="180" y="188"/>
                  </a:cubicBezTo>
                  <a:cubicBezTo>
                    <a:pt x="185" y="181"/>
                    <a:pt x="184" y="169"/>
                    <a:pt x="177" y="153"/>
                  </a:cubicBezTo>
                  <a:close/>
                  <a:moveTo>
                    <a:pt x="55" y="4"/>
                  </a:moveTo>
                  <a:cubicBezTo>
                    <a:pt x="128" y="4"/>
                    <a:pt x="128" y="4"/>
                    <a:pt x="128" y="4"/>
                  </a:cubicBezTo>
                  <a:cubicBezTo>
                    <a:pt x="128" y="18"/>
                    <a:pt x="128" y="18"/>
                    <a:pt x="128" y="18"/>
                  </a:cubicBezTo>
                  <a:cubicBezTo>
                    <a:pt x="121" y="18"/>
                    <a:pt x="121" y="18"/>
                    <a:pt x="121" y="18"/>
                  </a:cubicBezTo>
                  <a:cubicBezTo>
                    <a:pt x="65" y="18"/>
                    <a:pt x="65" y="18"/>
                    <a:pt x="65" y="18"/>
                  </a:cubicBezTo>
                  <a:cubicBezTo>
                    <a:pt x="55" y="18"/>
                    <a:pt x="55" y="18"/>
                    <a:pt x="55" y="18"/>
                  </a:cubicBezTo>
                  <a:lnTo>
                    <a:pt x="55" y="4"/>
                  </a:lnTo>
                  <a:close/>
                  <a:moveTo>
                    <a:pt x="176" y="185"/>
                  </a:moveTo>
                  <a:cubicBezTo>
                    <a:pt x="174" y="189"/>
                    <a:pt x="169" y="191"/>
                    <a:pt x="162" y="191"/>
                  </a:cubicBezTo>
                  <a:cubicBezTo>
                    <a:pt x="24" y="191"/>
                    <a:pt x="24" y="191"/>
                    <a:pt x="24" y="191"/>
                  </a:cubicBezTo>
                  <a:cubicBezTo>
                    <a:pt x="16" y="191"/>
                    <a:pt x="12" y="189"/>
                    <a:pt x="9" y="185"/>
                  </a:cubicBezTo>
                  <a:cubicBezTo>
                    <a:pt x="5" y="180"/>
                    <a:pt x="7" y="169"/>
                    <a:pt x="13" y="155"/>
                  </a:cubicBezTo>
                  <a:cubicBezTo>
                    <a:pt x="67" y="44"/>
                    <a:pt x="67" y="44"/>
                    <a:pt x="67" y="44"/>
                  </a:cubicBezTo>
                  <a:cubicBezTo>
                    <a:pt x="67" y="44"/>
                    <a:pt x="67" y="43"/>
                    <a:pt x="67" y="43"/>
                  </a:cubicBezTo>
                  <a:cubicBezTo>
                    <a:pt x="67" y="23"/>
                    <a:pt x="67" y="23"/>
                    <a:pt x="67" y="23"/>
                  </a:cubicBezTo>
                  <a:cubicBezTo>
                    <a:pt x="118" y="23"/>
                    <a:pt x="118" y="23"/>
                    <a:pt x="118" y="23"/>
                  </a:cubicBezTo>
                  <a:cubicBezTo>
                    <a:pt x="118" y="43"/>
                    <a:pt x="118" y="43"/>
                    <a:pt x="118" y="43"/>
                  </a:cubicBezTo>
                  <a:cubicBezTo>
                    <a:pt x="118" y="43"/>
                    <a:pt x="118" y="44"/>
                    <a:pt x="119" y="44"/>
                  </a:cubicBezTo>
                  <a:cubicBezTo>
                    <a:pt x="173" y="155"/>
                    <a:pt x="173" y="155"/>
                    <a:pt x="173" y="155"/>
                  </a:cubicBezTo>
                  <a:cubicBezTo>
                    <a:pt x="179" y="169"/>
                    <a:pt x="180" y="180"/>
                    <a:pt x="176" y="18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solidFill>
                  <a:srgbClr val="FFFFFF"/>
                </a:solidFill>
              </a:endParaRPr>
            </a:p>
          </p:txBody>
        </p:sp>
        <p:sp>
          <p:nvSpPr>
            <p:cNvPr id="84" name="Freeform 14"/>
            <p:cNvSpPr>
              <a:spLocks noEditPoints="1"/>
            </p:cNvSpPr>
            <p:nvPr/>
          </p:nvSpPr>
          <p:spPr bwMode="auto">
            <a:xfrm>
              <a:off x="812800" y="5770563"/>
              <a:ext cx="811213" cy="812800"/>
            </a:xfrm>
            <a:custGeom>
              <a:avLst/>
              <a:gdLst>
                <a:gd name="T0" fmla="*/ 99 w 101"/>
                <a:gd name="T1" fmla="*/ 35 h 101"/>
                <a:gd name="T2" fmla="*/ 99 w 101"/>
                <a:gd name="T3" fmla="*/ 35 h 101"/>
                <a:gd name="T4" fmla="*/ 99 w 101"/>
                <a:gd name="T5" fmla="*/ 35 h 101"/>
                <a:gd name="T6" fmla="*/ 99 w 101"/>
                <a:gd name="T7" fmla="*/ 35 h 101"/>
                <a:gd name="T8" fmla="*/ 98 w 101"/>
                <a:gd name="T9" fmla="*/ 35 h 101"/>
                <a:gd name="T10" fmla="*/ 98 w 101"/>
                <a:gd name="T11" fmla="*/ 35 h 101"/>
                <a:gd name="T12" fmla="*/ 98 w 101"/>
                <a:gd name="T13" fmla="*/ 34 h 101"/>
                <a:gd name="T14" fmla="*/ 98 w 101"/>
                <a:gd name="T15" fmla="*/ 34 h 101"/>
                <a:gd name="T16" fmla="*/ 98 w 101"/>
                <a:gd name="T17" fmla="*/ 34 h 101"/>
                <a:gd name="T18" fmla="*/ 98 w 101"/>
                <a:gd name="T19" fmla="*/ 34 h 101"/>
                <a:gd name="T20" fmla="*/ 97 w 101"/>
                <a:gd name="T21" fmla="*/ 34 h 101"/>
                <a:gd name="T22" fmla="*/ 97 w 101"/>
                <a:gd name="T23" fmla="*/ 34 h 101"/>
                <a:gd name="T24" fmla="*/ 96 w 101"/>
                <a:gd name="T25" fmla="*/ 34 h 101"/>
                <a:gd name="T26" fmla="*/ 74 w 101"/>
                <a:gd name="T27" fmla="*/ 40 h 101"/>
                <a:gd name="T28" fmla="*/ 51 w 101"/>
                <a:gd name="T29" fmla="*/ 0 h 101"/>
                <a:gd name="T30" fmla="*/ 26 w 101"/>
                <a:gd name="T31" fmla="*/ 39 h 101"/>
                <a:gd name="T32" fmla="*/ 6 w 101"/>
                <a:gd name="T33" fmla="*/ 34 h 101"/>
                <a:gd name="T34" fmla="*/ 6 w 101"/>
                <a:gd name="T35" fmla="*/ 33 h 101"/>
                <a:gd name="T36" fmla="*/ 3 w 101"/>
                <a:gd name="T37" fmla="*/ 35 h 101"/>
                <a:gd name="T38" fmla="*/ 3 w 101"/>
                <a:gd name="T39" fmla="*/ 35 h 101"/>
                <a:gd name="T40" fmla="*/ 3 w 101"/>
                <a:gd name="T41" fmla="*/ 35 h 101"/>
                <a:gd name="T42" fmla="*/ 0 w 101"/>
                <a:gd name="T43" fmla="*/ 50 h 101"/>
                <a:gd name="T44" fmla="*/ 51 w 101"/>
                <a:gd name="T45" fmla="*/ 101 h 101"/>
                <a:gd name="T46" fmla="*/ 101 w 101"/>
                <a:gd name="T47" fmla="*/ 50 h 101"/>
                <a:gd name="T48" fmla="*/ 99 w 101"/>
                <a:gd name="T49" fmla="*/ 35 h 101"/>
                <a:gd name="T50" fmla="*/ 99 w 101"/>
                <a:gd name="T51" fmla="*/ 35 h 101"/>
                <a:gd name="T52" fmla="*/ 51 w 101"/>
                <a:gd name="T53" fmla="*/ 5 h 101"/>
                <a:gd name="T54" fmla="*/ 70 w 101"/>
                <a:gd name="T55" fmla="*/ 42 h 101"/>
                <a:gd name="T56" fmla="*/ 52 w 101"/>
                <a:gd name="T57" fmla="*/ 60 h 101"/>
                <a:gd name="T58" fmla="*/ 31 w 101"/>
                <a:gd name="T59" fmla="*/ 41 h 101"/>
                <a:gd name="T60" fmla="*/ 51 w 101"/>
                <a:gd name="T61" fmla="*/ 5 h 101"/>
                <a:gd name="T62" fmla="*/ 5 w 101"/>
                <a:gd name="T63" fmla="*/ 50 h 101"/>
                <a:gd name="T64" fmla="*/ 7 w 101"/>
                <a:gd name="T65" fmla="*/ 38 h 101"/>
                <a:gd name="T66" fmla="*/ 49 w 101"/>
                <a:gd name="T67" fmla="*/ 64 h 101"/>
                <a:gd name="T68" fmla="*/ 41 w 101"/>
                <a:gd name="T69" fmla="*/ 93 h 101"/>
                <a:gd name="T70" fmla="*/ 41 w 101"/>
                <a:gd name="T71" fmla="*/ 95 h 101"/>
                <a:gd name="T72" fmla="*/ 5 w 101"/>
                <a:gd name="T73" fmla="*/ 50 h 101"/>
                <a:gd name="T74" fmla="*/ 51 w 101"/>
                <a:gd name="T75" fmla="*/ 96 h 101"/>
                <a:gd name="T76" fmla="*/ 46 w 101"/>
                <a:gd name="T77" fmla="*/ 96 h 101"/>
                <a:gd name="T78" fmla="*/ 46 w 101"/>
                <a:gd name="T79" fmla="*/ 93 h 101"/>
                <a:gd name="T80" fmla="*/ 95 w 101"/>
                <a:gd name="T81" fmla="*/ 39 h 101"/>
                <a:gd name="T82" fmla="*/ 96 w 101"/>
                <a:gd name="T83" fmla="*/ 50 h 101"/>
                <a:gd name="T84" fmla="*/ 51 w 101"/>
                <a:gd name="T85" fmla="*/ 9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1" h="101">
                  <a:moveTo>
                    <a:pt x="99" y="35"/>
                  </a:move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8" y="35"/>
                    <a:pt x="98" y="35"/>
                    <a:pt x="98" y="35"/>
                  </a:cubicBezTo>
                  <a:cubicBezTo>
                    <a:pt x="98" y="35"/>
                    <a:pt x="98" y="35"/>
                    <a:pt x="98" y="35"/>
                  </a:cubicBezTo>
                  <a:cubicBezTo>
                    <a:pt x="98" y="34"/>
                    <a:pt x="98" y="34"/>
                    <a:pt x="98" y="34"/>
                  </a:cubicBezTo>
                  <a:cubicBezTo>
                    <a:pt x="98" y="34"/>
                    <a:pt x="98" y="34"/>
                    <a:pt x="98" y="34"/>
                  </a:cubicBezTo>
                  <a:cubicBezTo>
                    <a:pt x="98" y="34"/>
                    <a:pt x="98" y="34"/>
                    <a:pt x="98" y="34"/>
                  </a:cubicBezTo>
                  <a:cubicBezTo>
                    <a:pt x="98" y="34"/>
                    <a:pt x="98" y="34"/>
                    <a:pt x="98" y="34"/>
                  </a:cubicBezTo>
                  <a:cubicBezTo>
                    <a:pt x="97" y="34"/>
                    <a:pt x="97" y="34"/>
                    <a:pt x="97" y="34"/>
                  </a:cubicBezTo>
                  <a:cubicBezTo>
                    <a:pt x="97" y="34"/>
                    <a:pt x="97" y="34"/>
                    <a:pt x="97" y="34"/>
                  </a:cubicBezTo>
                  <a:cubicBezTo>
                    <a:pt x="97" y="34"/>
                    <a:pt x="96" y="34"/>
                    <a:pt x="96" y="34"/>
                  </a:cubicBezTo>
                  <a:cubicBezTo>
                    <a:pt x="88" y="34"/>
                    <a:pt x="81" y="36"/>
                    <a:pt x="74" y="40"/>
                  </a:cubicBezTo>
                  <a:cubicBezTo>
                    <a:pt x="69" y="17"/>
                    <a:pt x="56" y="0"/>
                    <a:pt x="51" y="0"/>
                  </a:cubicBezTo>
                  <a:cubicBezTo>
                    <a:pt x="46" y="0"/>
                    <a:pt x="30" y="15"/>
                    <a:pt x="26" y="39"/>
                  </a:cubicBezTo>
                  <a:cubicBezTo>
                    <a:pt x="20" y="36"/>
                    <a:pt x="13" y="34"/>
                    <a:pt x="6" y="34"/>
                  </a:cubicBezTo>
                  <a:cubicBezTo>
                    <a:pt x="6" y="33"/>
                    <a:pt x="6" y="33"/>
                    <a:pt x="6" y="33"/>
                  </a:cubicBezTo>
                  <a:cubicBezTo>
                    <a:pt x="5" y="33"/>
                    <a:pt x="3" y="34"/>
                    <a:pt x="3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1" y="40"/>
                    <a:pt x="0" y="45"/>
                    <a:pt x="0" y="50"/>
                  </a:cubicBezTo>
                  <a:cubicBezTo>
                    <a:pt x="0" y="78"/>
                    <a:pt x="23" y="101"/>
                    <a:pt x="51" y="101"/>
                  </a:cubicBezTo>
                  <a:cubicBezTo>
                    <a:pt x="78" y="101"/>
                    <a:pt x="101" y="78"/>
                    <a:pt x="101" y="50"/>
                  </a:cubicBezTo>
                  <a:cubicBezTo>
                    <a:pt x="101" y="45"/>
                    <a:pt x="100" y="40"/>
                    <a:pt x="99" y="35"/>
                  </a:cubicBezTo>
                  <a:cubicBezTo>
                    <a:pt x="99" y="35"/>
                    <a:pt x="99" y="35"/>
                    <a:pt x="99" y="35"/>
                  </a:cubicBezTo>
                  <a:close/>
                  <a:moveTo>
                    <a:pt x="51" y="5"/>
                  </a:moveTo>
                  <a:cubicBezTo>
                    <a:pt x="53" y="6"/>
                    <a:pt x="66" y="20"/>
                    <a:pt x="70" y="42"/>
                  </a:cubicBezTo>
                  <a:cubicBezTo>
                    <a:pt x="63" y="47"/>
                    <a:pt x="57" y="53"/>
                    <a:pt x="52" y="60"/>
                  </a:cubicBezTo>
                  <a:cubicBezTo>
                    <a:pt x="46" y="52"/>
                    <a:pt x="39" y="45"/>
                    <a:pt x="31" y="41"/>
                  </a:cubicBezTo>
                  <a:cubicBezTo>
                    <a:pt x="34" y="19"/>
                    <a:pt x="48" y="5"/>
                    <a:pt x="51" y="5"/>
                  </a:cubicBezTo>
                  <a:close/>
                  <a:moveTo>
                    <a:pt x="5" y="50"/>
                  </a:moveTo>
                  <a:cubicBezTo>
                    <a:pt x="5" y="46"/>
                    <a:pt x="6" y="42"/>
                    <a:pt x="7" y="38"/>
                  </a:cubicBezTo>
                  <a:cubicBezTo>
                    <a:pt x="24" y="40"/>
                    <a:pt x="40" y="49"/>
                    <a:pt x="49" y="64"/>
                  </a:cubicBezTo>
                  <a:cubicBezTo>
                    <a:pt x="44" y="73"/>
                    <a:pt x="41" y="83"/>
                    <a:pt x="41" y="93"/>
                  </a:cubicBezTo>
                  <a:cubicBezTo>
                    <a:pt x="41" y="94"/>
                    <a:pt x="41" y="94"/>
                    <a:pt x="41" y="95"/>
                  </a:cubicBezTo>
                  <a:cubicBezTo>
                    <a:pt x="21" y="91"/>
                    <a:pt x="5" y="72"/>
                    <a:pt x="5" y="50"/>
                  </a:cubicBezTo>
                  <a:close/>
                  <a:moveTo>
                    <a:pt x="51" y="96"/>
                  </a:moveTo>
                  <a:cubicBezTo>
                    <a:pt x="49" y="96"/>
                    <a:pt x="48" y="96"/>
                    <a:pt x="46" y="96"/>
                  </a:cubicBezTo>
                  <a:cubicBezTo>
                    <a:pt x="46" y="95"/>
                    <a:pt x="46" y="94"/>
                    <a:pt x="46" y="93"/>
                  </a:cubicBezTo>
                  <a:cubicBezTo>
                    <a:pt x="46" y="65"/>
                    <a:pt x="67" y="42"/>
                    <a:pt x="95" y="39"/>
                  </a:cubicBezTo>
                  <a:cubicBezTo>
                    <a:pt x="96" y="42"/>
                    <a:pt x="96" y="46"/>
                    <a:pt x="96" y="50"/>
                  </a:cubicBezTo>
                  <a:cubicBezTo>
                    <a:pt x="96" y="75"/>
                    <a:pt x="76" y="96"/>
                    <a:pt x="51" y="9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solidFill>
                  <a:srgbClr val="FFFFFF"/>
                </a:solidFill>
              </a:endParaRPr>
            </a:p>
          </p:txBody>
        </p:sp>
      </p:grpSp>
      <p:grpSp>
        <p:nvGrpSpPr>
          <p:cNvPr id="93" name="Group 60"/>
          <p:cNvGrpSpPr>
            <a:grpSpLocks noChangeAspect="1"/>
          </p:cNvGrpSpPr>
          <p:nvPr/>
        </p:nvGrpSpPr>
        <p:grpSpPr>
          <a:xfrm>
            <a:off x="4508189" y="2433221"/>
            <a:ext cx="788523" cy="685939"/>
            <a:chOff x="3486150" y="5151438"/>
            <a:chExt cx="1830388" cy="1592262"/>
          </a:xfrm>
        </p:grpSpPr>
        <p:sp>
          <p:nvSpPr>
            <p:cNvPr id="94" name="Freeform 22"/>
            <p:cNvSpPr>
              <a:spLocks noEditPoints="1"/>
            </p:cNvSpPr>
            <p:nvPr/>
          </p:nvSpPr>
          <p:spPr bwMode="auto">
            <a:xfrm>
              <a:off x="3486150" y="5151438"/>
              <a:ext cx="1830388" cy="1592262"/>
            </a:xfrm>
            <a:custGeom>
              <a:avLst/>
              <a:gdLst>
                <a:gd name="T0" fmla="*/ 226 w 228"/>
                <a:gd name="T1" fmla="*/ 75 h 198"/>
                <a:gd name="T2" fmla="*/ 211 w 228"/>
                <a:gd name="T3" fmla="*/ 64 h 198"/>
                <a:gd name="T4" fmla="*/ 211 w 228"/>
                <a:gd name="T5" fmla="*/ 64 h 198"/>
                <a:gd name="T6" fmla="*/ 115 w 228"/>
                <a:gd name="T7" fmla="*/ 0 h 198"/>
                <a:gd name="T8" fmla="*/ 112 w 228"/>
                <a:gd name="T9" fmla="*/ 0 h 198"/>
                <a:gd name="T10" fmla="*/ 71 w 228"/>
                <a:gd name="T11" fmla="*/ 28 h 198"/>
                <a:gd name="T12" fmla="*/ 71 w 228"/>
                <a:gd name="T13" fmla="*/ 10 h 198"/>
                <a:gd name="T14" fmla="*/ 69 w 228"/>
                <a:gd name="T15" fmla="*/ 8 h 198"/>
                <a:gd name="T16" fmla="*/ 41 w 228"/>
                <a:gd name="T17" fmla="*/ 8 h 198"/>
                <a:gd name="T18" fmla="*/ 41 w 228"/>
                <a:gd name="T19" fmla="*/ 8 h 198"/>
                <a:gd name="T20" fmla="*/ 40 w 228"/>
                <a:gd name="T21" fmla="*/ 9 h 198"/>
                <a:gd name="T22" fmla="*/ 39 w 228"/>
                <a:gd name="T23" fmla="*/ 10 h 198"/>
                <a:gd name="T24" fmla="*/ 39 w 228"/>
                <a:gd name="T25" fmla="*/ 49 h 198"/>
                <a:gd name="T26" fmla="*/ 1 w 228"/>
                <a:gd name="T27" fmla="*/ 75 h 198"/>
                <a:gd name="T28" fmla="*/ 1 w 228"/>
                <a:gd name="T29" fmla="*/ 78 h 198"/>
                <a:gd name="T30" fmla="*/ 4 w 228"/>
                <a:gd name="T31" fmla="*/ 78 h 198"/>
                <a:gd name="T32" fmla="*/ 19 w 228"/>
                <a:gd name="T33" fmla="*/ 68 h 198"/>
                <a:gd name="T34" fmla="*/ 19 w 228"/>
                <a:gd name="T35" fmla="*/ 196 h 198"/>
                <a:gd name="T36" fmla="*/ 22 w 228"/>
                <a:gd name="T37" fmla="*/ 198 h 198"/>
                <a:gd name="T38" fmla="*/ 209 w 228"/>
                <a:gd name="T39" fmla="*/ 198 h 198"/>
                <a:gd name="T40" fmla="*/ 212 w 228"/>
                <a:gd name="T41" fmla="*/ 196 h 198"/>
                <a:gd name="T42" fmla="*/ 212 w 228"/>
                <a:gd name="T43" fmla="*/ 70 h 198"/>
                <a:gd name="T44" fmla="*/ 224 w 228"/>
                <a:gd name="T45" fmla="*/ 78 h 198"/>
                <a:gd name="T46" fmla="*/ 225 w 228"/>
                <a:gd name="T47" fmla="*/ 79 h 198"/>
                <a:gd name="T48" fmla="*/ 227 w 228"/>
                <a:gd name="T49" fmla="*/ 78 h 198"/>
                <a:gd name="T50" fmla="*/ 226 w 228"/>
                <a:gd name="T51" fmla="*/ 75 h 198"/>
                <a:gd name="T52" fmla="*/ 44 w 228"/>
                <a:gd name="T53" fmla="*/ 13 h 198"/>
                <a:gd name="T54" fmla="*/ 67 w 228"/>
                <a:gd name="T55" fmla="*/ 13 h 198"/>
                <a:gd name="T56" fmla="*/ 67 w 228"/>
                <a:gd name="T57" fmla="*/ 31 h 198"/>
                <a:gd name="T58" fmla="*/ 44 w 228"/>
                <a:gd name="T59" fmla="*/ 46 h 198"/>
                <a:gd name="T60" fmla="*/ 44 w 228"/>
                <a:gd name="T61" fmla="*/ 13 h 198"/>
                <a:gd name="T62" fmla="*/ 207 w 228"/>
                <a:gd name="T63" fmla="*/ 194 h 198"/>
                <a:gd name="T64" fmla="*/ 24 w 228"/>
                <a:gd name="T65" fmla="*/ 194 h 198"/>
                <a:gd name="T66" fmla="*/ 24 w 228"/>
                <a:gd name="T67" fmla="*/ 65 h 198"/>
                <a:gd name="T68" fmla="*/ 43 w 228"/>
                <a:gd name="T69" fmla="*/ 53 h 198"/>
                <a:gd name="T70" fmla="*/ 43 w 228"/>
                <a:gd name="T71" fmla="*/ 53 h 198"/>
                <a:gd name="T72" fmla="*/ 70 w 228"/>
                <a:gd name="T73" fmla="*/ 34 h 198"/>
                <a:gd name="T74" fmla="*/ 70 w 228"/>
                <a:gd name="T75" fmla="*/ 34 h 198"/>
                <a:gd name="T76" fmla="*/ 114 w 228"/>
                <a:gd name="T77" fmla="*/ 5 h 198"/>
                <a:gd name="T78" fmla="*/ 207 w 228"/>
                <a:gd name="T79" fmla="*/ 67 h 198"/>
                <a:gd name="T80" fmla="*/ 207 w 228"/>
                <a:gd name="T81" fmla="*/ 194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8" h="198">
                  <a:moveTo>
                    <a:pt x="226" y="75"/>
                  </a:moveTo>
                  <a:cubicBezTo>
                    <a:pt x="211" y="64"/>
                    <a:pt x="211" y="64"/>
                    <a:pt x="211" y="64"/>
                  </a:cubicBezTo>
                  <a:cubicBezTo>
                    <a:pt x="211" y="64"/>
                    <a:pt x="211" y="64"/>
                    <a:pt x="211" y="64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4" y="0"/>
                    <a:pt x="113" y="0"/>
                    <a:pt x="112" y="0"/>
                  </a:cubicBezTo>
                  <a:cubicBezTo>
                    <a:pt x="71" y="28"/>
                    <a:pt x="71" y="28"/>
                    <a:pt x="71" y="28"/>
                  </a:cubicBezTo>
                  <a:cubicBezTo>
                    <a:pt x="71" y="10"/>
                    <a:pt x="71" y="10"/>
                    <a:pt x="71" y="10"/>
                  </a:cubicBezTo>
                  <a:cubicBezTo>
                    <a:pt x="71" y="9"/>
                    <a:pt x="70" y="8"/>
                    <a:pt x="69" y="8"/>
                  </a:cubicBezTo>
                  <a:cubicBezTo>
                    <a:pt x="41" y="8"/>
                    <a:pt x="41" y="8"/>
                    <a:pt x="41" y="8"/>
                  </a:cubicBezTo>
                  <a:cubicBezTo>
                    <a:pt x="41" y="8"/>
                    <a:pt x="41" y="8"/>
                    <a:pt x="41" y="8"/>
                  </a:cubicBezTo>
                  <a:cubicBezTo>
                    <a:pt x="41" y="8"/>
                    <a:pt x="40" y="8"/>
                    <a:pt x="40" y="9"/>
                  </a:cubicBezTo>
                  <a:cubicBezTo>
                    <a:pt x="39" y="9"/>
                    <a:pt x="39" y="10"/>
                    <a:pt x="39" y="10"/>
                  </a:cubicBezTo>
                  <a:cubicBezTo>
                    <a:pt x="39" y="49"/>
                    <a:pt x="39" y="49"/>
                    <a:pt x="39" y="49"/>
                  </a:cubicBezTo>
                  <a:cubicBezTo>
                    <a:pt x="1" y="75"/>
                    <a:pt x="1" y="75"/>
                    <a:pt x="1" y="75"/>
                  </a:cubicBezTo>
                  <a:cubicBezTo>
                    <a:pt x="0" y="75"/>
                    <a:pt x="0" y="77"/>
                    <a:pt x="1" y="78"/>
                  </a:cubicBezTo>
                  <a:cubicBezTo>
                    <a:pt x="1" y="79"/>
                    <a:pt x="3" y="79"/>
                    <a:pt x="4" y="78"/>
                  </a:cubicBezTo>
                  <a:cubicBezTo>
                    <a:pt x="19" y="68"/>
                    <a:pt x="19" y="68"/>
                    <a:pt x="19" y="68"/>
                  </a:cubicBezTo>
                  <a:cubicBezTo>
                    <a:pt x="19" y="196"/>
                    <a:pt x="19" y="196"/>
                    <a:pt x="19" y="196"/>
                  </a:cubicBezTo>
                  <a:cubicBezTo>
                    <a:pt x="19" y="197"/>
                    <a:pt x="20" y="198"/>
                    <a:pt x="22" y="198"/>
                  </a:cubicBezTo>
                  <a:cubicBezTo>
                    <a:pt x="209" y="198"/>
                    <a:pt x="209" y="198"/>
                    <a:pt x="209" y="198"/>
                  </a:cubicBezTo>
                  <a:cubicBezTo>
                    <a:pt x="211" y="198"/>
                    <a:pt x="212" y="197"/>
                    <a:pt x="212" y="196"/>
                  </a:cubicBezTo>
                  <a:cubicBezTo>
                    <a:pt x="212" y="70"/>
                    <a:pt x="212" y="70"/>
                    <a:pt x="212" y="70"/>
                  </a:cubicBezTo>
                  <a:cubicBezTo>
                    <a:pt x="224" y="78"/>
                    <a:pt x="224" y="78"/>
                    <a:pt x="224" y="78"/>
                  </a:cubicBezTo>
                  <a:cubicBezTo>
                    <a:pt x="224" y="79"/>
                    <a:pt x="225" y="79"/>
                    <a:pt x="225" y="79"/>
                  </a:cubicBezTo>
                  <a:cubicBezTo>
                    <a:pt x="226" y="79"/>
                    <a:pt x="226" y="78"/>
                    <a:pt x="227" y="78"/>
                  </a:cubicBezTo>
                  <a:cubicBezTo>
                    <a:pt x="228" y="77"/>
                    <a:pt x="227" y="75"/>
                    <a:pt x="226" y="75"/>
                  </a:cubicBezTo>
                  <a:close/>
                  <a:moveTo>
                    <a:pt x="44" y="13"/>
                  </a:moveTo>
                  <a:cubicBezTo>
                    <a:pt x="67" y="13"/>
                    <a:pt x="67" y="13"/>
                    <a:pt x="67" y="13"/>
                  </a:cubicBezTo>
                  <a:cubicBezTo>
                    <a:pt x="67" y="31"/>
                    <a:pt x="67" y="31"/>
                    <a:pt x="67" y="31"/>
                  </a:cubicBezTo>
                  <a:cubicBezTo>
                    <a:pt x="44" y="46"/>
                    <a:pt x="44" y="46"/>
                    <a:pt x="44" y="46"/>
                  </a:cubicBezTo>
                  <a:lnTo>
                    <a:pt x="44" y="13"/>
                  </a:lnTo>
                  <a:close/>
                  <a:moveTo>
                    <a:pt x="207" y="194"/>
                  </a:moveTo>
                  <a:cubicBezTo>
                    <a:pt x="24" y="194"/>
                    <a:pt x="24" y="194"/>
                    <a:pt x="24" y="194"/>
                  </a:cubicBezTo>
                  <a:cubicBezTo>
                    <a:pt x="24" y="65"/>
                    <a:pt x="24" y="65"/>
                    <a:pt x="24" y="65"/>
                  </a:cubicBezTo>
                  <a:cubicBezTo>
                    <a:pt x="43" y="53"/>
                    <a:pt x="43" y="53"/>
                    <a:pt x="43" y="53"/>
                  </a:cubicBezTo>
                  <a:cubicBezTo>
                    <a:pt x="43" y="53"/>
                    <a:pt x="43" y="53"/>
                    <a:pt x="43" y="53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114" y="5"/>
                    <a:pt x="114" y="5"/>
                    <a:pt x="114" y="5"/>
                  </a:cubicBezTo>
                  <a:cubicBezTo>
                    <a:pt x="207" y="67"/>
                    <a:pt x="207" y="67"/>
                    <a:pt x="207" y="67"/>
                  </a:cubicBezTo>
                  <a:lnTo>
                    <a:pt x="207" y="1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solidFill>
                  <a:srgbClr val="FFFFFF"/>
                </a:solidFill>
              </a:endParaRPr>
            </a:p>
          </p:txBody>
        </p:sp>
        <p:sp>
          <p:nvSpPr>
            <p:cNvPr id="95" name="Freeform 23"/>
            <p:cNvSpPr>
              <a:spLocks noEditPoints="1"/>
            </p:cNvSpPr>
            <p:nvPr/>
          </p:nvSpPr>
          <p:spPr bwMode="auto">
            <a:xfrm>
              <a:off x="4105275" y="5649913"/>
              <a:ext cx="593725" cy="587375"/>
            </a:xfrm>
            <a:custGeom>
              <a:avLst/>
              <a:gdLst>
                <a:gd name="T0" fmla="*/ 24 w 74"/>
                <a:gd name="T1" fmla="*/ 2 h 73"/>
                <a:gd name="T2" fmla="*/ 24 w 74"/>
                <a:gd name="T3" fmla="*/ 24 h 73"/>
                <a:gd name="T4" fmla="*/ 2 w 74"/>
                <a:gd name="T5" fmla="*/ 24 h 73"/>
                <a:gd name="T6" fmla="*/ 1 w 74"/>
                <a:gd name="T7" fmla="*/ 25 h 73"/>
                <a:gd name="T8" fmla="*/ 0 w 74"/>
                <a:gd name="T9" fmla="*/ 26 h 73"/>
                <a:gd name="T10" fmla="*/ 0 w 74"/>
                <a:gd name="T11" fmla="*/ 47 h 73"/>
                <a:gd name="T12" fmla="*/ 2 w 74"/>
                <a:gd name="T13" fmla="*/ 49 h 73"/>
                <a:gd name="T14" fmla="*/ 24 w 74"/>
                <a:gd name="T15" fmla="*/ 49 h 73"/>
                <a:gd name="T16" fmla="*/ 24 w 74"/>
                <a:gd name="T17" fmla="*/ 71 h 73"/>
                <a:gd name="T18" fmla="*/ 26 w 74"/>
                <a:gd name="T19" fmla="*/ 73 h 73"/>
                <a:gd name="T20" fmla="*/ 47 w 74"/>
                <a:gd name="T21" fmla="*/ 73 h 73"/>
                <a:gd name="T22" fmla="*/ 49 w 74"/>
                <a:gd name="T23" fmla="*/ 71 h 73"/>
                <a:gd name="T24" fmla="*/ 49 w 74"/>
                <a:gd name="T25" fmla="*/ 49 h 73"/>
                <a:gd name="T26" fmla="*/ 71 w 74"/>
                <a:gd name="T27" fmla="*/ 49 h 73"/>
                <a:gd name="T28" fmla="*/ 73 w 74"/>
                <a:gd name="T29" fmla="*/ 48 h 73"/>
                <a:gd name="T30" fmla="*/ 74 w 74"/>
                <a:gd name="T31" fmla="*/ 47 h 73"/>
                <a:gd name="T32" fmla="*/ 74 w 74"/>
                <a:gd name="T33" fmla="*/ 26 h 73"/>
                <a:gd name="T34" fmla="*/ 71 w 74"/>
                <a:gd name="T35" fmla="*/ 24 h 73"/>
                <a:gd name="T36" fmla="*/ 49 w 74"/>
                <a:gd name="T37" fmla="*/ 24 h 73"/>
                <a:gd name="T38" fmla="*/ 49 w 74"/>
                <a:gd name="T39" fmla="*/ 2 h 73"/>
                <a:gd name="T40" fmla="*/ 47 w 74"/>
                <a:gd name="T41" fmla="*/ 0 h 73"/>
                <a:gd name="T42" fmla="*/ 26 w 74"/>
                <a:gd name="T43" fmla="*/ 0 h 73"/>
                <a:gd name="T44" fmla="*/ 24 w 74"/>
                <a:gd name="T45" fmla="*/ 2 h 73"/>
                <a:gd name="T46" fmla="*/ 29 w 74"/>
                <a:gd name="T47" fmla="*/ 26 h 73"/>
                <a:gd name="T48" fmla="*/ 29 w 74"/>
                <a:gd name="T49" fmla="*/ 4 h 73"/>
                <a:gd name="T50" fmla="*/ 45 w 74"/>
                <a:gd name="T51" fmla="*/ 4 h 73"/>
                <a:gd name="T52" fmla="*/ 45 w 74"/>
                <a:gd name="T53" fmla="*/ 26 h 73"/>
                <a:gd name="T54" fmla="*/ 47 w 74"/>
                <a:gd name="T55" fmla="*/ 29 h 73"/>
                <a:gd name="T56" fmla="*/ 69 w 74"/>
                <a:gd name="T57" fmla="*/ 29 h 73"/>
                <a:gd name="T58" fmla="*/ 69 w 74"/>
                <a:gd name="T59" fmla="*/ 45 h 73"/>
                <a:gd name="T60" fmla="*/ 47 w 74"/>
                <a:gd name="T61" fmla="*/ 45 h 73"/>
                <a:gd name="T62" fmla="*/ 45 w 74"/>
                <a:gd name="T63" fmla="*/ 47 h 73"/>
                <a:gd name="T64" fmla="*/ 45 w 74"/>
                <a:gd name="T65" fmla="*/ 69 h 73"/>
                <a:gd name="T66" fmla="*/ 29 w 74"/>
                <a:gd name="T67" fmla="*/ 69 h 73"/>
                <a:gd name="T68" fmla="*/ 29 w 74"/>
                <a:gd name="T69" fmla="*/ 47 h 73"/>
                <a:gd name="T70" fmla="*/ 26 w 74"/>
                <a:gd name="T71" fmla="*/ 45 h 73"/>
                <a:gd name="T72" fmla="*/ 5 w 74"/>
                <a:gd name="T73" fmla="*/ 45 h 73"/>
                <a:gd name="T74" fmla="*/ 5 w 74"/>
                <a:gd name="T75" fmla="*/ 29 h 73"/>
                <a:gd name="T76" fmla="*/ 26 w 74"/>
                <a:gd name="T77" fmla="*/ 29 h 73"/>
                <a:gd name="T78" fmla="*/ 29 w 74"/>
                <a:gd name="T79" fmla="*/ 2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4" h="73">
                  <a:moveTo>
                    <a:pt x="24" y="2"/>
                  </a:moveTo>
                  <a:cubicBezTo>
                    <a:pt x="24" y="24"/>
                    <a:pt x="24" y="24"/>
                    <a:pt x="24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1" y="24"/>
                    <a:pt x="1" y="25"/>
                  </a:cubicBezTo>
                  <a:cubicBezTo>
                    <a:pt x="0" y="25"/>
                    <a:pt x="0" y="26"/>
                    <a:pt x="0" y="26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48"/>
                    <a:pt x="1" y="49"/>
                    <a:pt x="2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71"/>
                    <a:pt x="24" y="71"/>
                    <a:pt x="24" y="71"/>
                  </a:cubicBezTo>
                  <a:cubicBezTo>
                    <a:pt x="24" y="72"/>
                    <a:pt x="25" y="73"/>
                    <a:pt x="26" y="73"/>
                  </a:cubicBezTo>
                  <a:cubicBezTo>
                    <a:pt x="47" y="73"/>
                    <a:pt x="47" y="73"/>
                    <a:pt x="47" y="73"/>
                  </a:cubicBezTo>
                  <a:cubicBezTo>
                    <a:pt x="48" y="73"/>
                    <a:pt x="49" y="72"/>
                    <a:pt x="49" y="71"/>
                  </a:cubicBezTo>
                  <a:cubicBezTo>
                    <a:pt x="49" y="49"/>
                    <a:pt x="49" y="49"/>
                    <a:pt x="49" y="49"/>
                  </a:cubicBezTo>
                  <a:cubicBezTo>
                    <a:pt x="71" y="49"/>
                    <a:pt x="71" y="49"/>
                    <a:pt x="71" y="49"/>
                  </a:cubicBezTo>
                  <a:cubicBezTo>
                    <a:pt x="72" y="49"/>
                    <a:pt x="73" y="49"/>
                    <a:pt x="73" y="48"/>
                  </a:cubicBezTo>
                  <a:cubicBezTo>
                    <a:pt x="73" y="48"/>
                    <a:pt x="74" y="47"/>
                    <a:pt x="74" y="47"/>
                  </a:cubicBezTo>
                  <a:cubicBezTo>
                    <a:pt x="74" y="26"/>
                    <a:pt x="74" y="26"/>
                    <a:pt x="74" y="26"/>
                  </a:cubicBezTo>
                  <a:cubicBezTo>
                    <a:pt x="74" y="25"/>
                    <a:pt x="73" y="24"/>
                    <a:pt x="71" y="24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49" y="2"/>
                    <a:pt x="49" y="2"/>
                    <a:pt x="49" y="2"/>
                  </a:cubicBezTo>
                  <a:cubicBezTo>
                    <a:pt x="49" y="1"/>
                    <a:pt x="48" y="0"/>
                    <a:pt x="47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5" y="0"/>
                    <a:pt x="24" y="1"/>
                    <a:pt x="24" y="2"/>
                  </a:cubicBezTo>
                  <a:close/>
                  <a:moveTo>
                    <a:pt x="29" y="26"/>
                  </a:moveTo>
                  <a:cubicBezTo>
                    <a:pt x="29" y="4"/>
                    <a:pt x="29" y="4"/>
                    <a:pt x="29" y="4"/>
                  </a:cubicBezTo>
                  <a:cubicBezTo>
                    <a:pt x="45" y="4"/>
                    <a:pt x="45" y="4"/>
                    <a:pt x="45" y="4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5" y="28"/>
                    <a:pt x="46" y="29"/>
                    <a:pt x="47" y="29"/>
                  </a:cubicBezTo>
                  <a:cubicBezTo>
                    <a:pt x="69" y="29"/>
                    <a:pt x="69" y="29"/>
                    <a:pt x="69" y="29"/>
                  </a:cubicBezTo>
                  <a:cubicBezTo>
                    <a:pt x="69" y="45"/>
                    <a:pt x="69" y="45"/>
                    <a:pt x="69" y="45"/>
                  </a:cubicBezTo>
                  <a:cubicBezTo>
                    <a:pt x="47" y="45"/>
                    <a:pt x="47" y="45"/>
                    <a:pt x="47" y="45"/>
                  </a:cubicBezTo>
                  <a:cubicBezTo>
                    <a:pt x="46" y="45"/>
                    <a:pt x="45" y="46"/>
                    <a:pt x="45" y="47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29" y="69"/>
                    <a:pt x="29" y="69"/>
                    <a:pt x="29" y="69"/>
                  </a:cubicBezTo>
                  <a:cubicBezTo>
                    <a:pt x="29" y="47"/>
                    <a:pt x="29" y="47"/>
                    <a:pt x="29" y="47"/>
                  </a:cubicBezTo>
                  <a:cubicBezTo>
                    <a:pt x="29" y="46"/>
                    <a:pt x="28" y="45"/>
                    <a:pt x="26" y="45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28" y="29"/>
                    <a:pt x="29" y="28"/>
                    <a:pt x="29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solidFill>
                  <a:srgbClr val="FFFFFF"/>
                </a:solidFill>
              </a:endParaRPr>
            </a:p>
          </p:txBody>
        </p:sp>
      </p:grpSp>
      <p:sp>
        <p:nvSpPr>
          <p:cNvPr id="97" name="Isosceles Triangle 63"/>
          <p:cNvSpPr>
            <a:spLocks noChangeAspect="1"/>
          </p:cNvSpPr>
          <p:nvPr/>
        </p:nvSpPr>
        <p:spPr>
          <a:xfrm rot="10800000">
            <a:off x="9525150" y="5159907"/>
            <a:ext cx="311789" cy="209563"/>
          </a:xfrm>
          <a:prstGeom prst="triangle">
            <a:avLst/>
          </a:prstGeom>
          <a:solidFill>
            <a:srgbClr val="FFFFFF">
              <a:alpha val="30196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rgbClr val="FFFFFF"/>
              </a:solidFill>
            </a:endParaRPr>
          </a:p>
        </p:txBody>
      </p:sp>
      <p:sp>
        <p:nvSpPr>
          <p:cNvPr id="98" name="Isosceles Triangle 64"/>
          <p:cNvSpPr>
            <a:spLocks noChangeAspect="1"/>
          </p:cNvSpPr>
          <p:nvPr/>
        </p:nvSpPr>
        <p:spPr>
          <a:xfrm rot="10800000">
            <a:off x="4746558" y="5176201"/>
            <a:ext cx="311789" cy="209563"/>
          </a:xfrm>
          <a:prstGeom prst="triangle">
            <a:avLst/>
          </a:prstGeom>
          <a:solidFill>
            <a:srgbClr val="FFFFFF">
              <a:alpha val="30196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rgbClr val="FFFFFF"/>
              </a:solidFill>
            </a:endParaRPr>
          </a:p>
        </p:txBody>
      </p:sp>
      <p:sp>
        <p:nvSpPr>
          <p:cNvPr id="99" name="Isosceles Triangle 65"/>
          <p:cNvSpPr>
            <a:spLocks noChangeAspect="1"/>
          </p:cNvSpPr>
          <p:nvPr/>
        </p:nvSpPr>
        <p:spPr>
          <a:xfrm rot="10800000">
            <a:off x="2341194" y="5176201"/>
            <a:ext cx="311789" cy="209563"/>
          </a:xfrm>
          <a:prstGeom prst="triangle">
            <a:avLst/>
          </a:prstGeom>
          <a:solidFill>
            <a:srgbClr val="FFFFFF">
              <a:alpha val="30196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rgbClr val="FFFFFF"/>
              </a:solidFill>
            </a:endParaRPr>
          </a:p>
        </p:txBody>
      </p:sp>
      <p:sp>
        <p:nvSpPr>
          <p:cNvPr id="51" name="Text Placeholder 2"/>
          <p:cNvSpPr txBox="1">
            <a:spLocks/>
          </p:cNvSpPr>
          <p:nvPr/>
        </p:nvSpPr>
        <p:spPr>
          <a:xfrm>
            <a:off x="1440000" y="1260000"/>
            <a:ext cx="9505056" cy="4697370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228594" indent="-228594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 kern="800" spc="-13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9306" indent="-230712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1600" kern="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7900" indent="-228594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6494" indent="-228594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1600" kern="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5089" indent="-228594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»"/>
              <a:defRPr sz="1600" kern="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sz="2400" dirty="0"/>
              <a:t>§ </a:t>
            </a:r>
            <a:r>
              <a:rPr lang="pl-PL" sz="2400" dirty="0" smtClean="0"/>
              <a:t>2.1.</a:t>
            </a:r>
            <a:endParaRPr lang="pl-PL" sz="2400" dirty="0" smtClean="0">
              <a:solidFill>
                <a:srgbClr val="000000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pl-PL" sz="2800" b="1" dirty="0" smtClean="0">
                <a:solidFill>
                  <a:srgbClr val="000000"/>
                </a:solidFill>
              </a:rPr>
              <a:t>Komisja </a:t>
            </a:r>
            <a:r>
              <a:rPr lang="pl-PL" sz="2800" b="1" dirty="0">
                <a:solidFill>
                  <a:srgbClr val="000000"/>
                </a:solidFill>
              </a:rPr>
              <a:t>Ewaluacji </a:t>
            </a:r>
            <a:r>
              <a:rPr lang="pl-PL" sz="2800" b="1" dirty="0" smtClean="0">
                <a:solidFill>
                  <a:srgbClr val="000000"/>
                </a:solidFill>
              </a:rPr>
              <a:t>Nauki </a:t>
            </a:r>
            <a:r>
              <a:rPr lang="pl-PL" sz="2800" dirty="0" smtClean="0">
                <a:solidFill>
                  <a:srgbClr val="000000"/>
                </a:solidFill>
              </a:rPr>
              <a:t>… </a:t>
            </a:r>
          </a:p>
          <a:p>
            <a:pPr marL="0" indent="0">
              <a:spcBef>
                <a:spcPts val="0"/>
              </a:spcBef>
              <a:buNone/>
            </a:pPr>
            <a:r>
              <a:rPr lang="pl-PL" sz="2800" b="1" dirty="0" smtClean="0">
                <a:solidFill>
                  <a:srgbClr val="000000"/>
                </a:solidFill>
              </a:rPr>
              <a:t>przeprowadza </a:t>
            </a:r>
            <a:r>
              <a:rPr lang="pl-PL" sz="2800" b="1" dirty="0">
                <a:solidFill>
                  <a:srgbClr val="000000"/>
                </a:solidFill>
              </a:rPr>
              <a:t>ewaluację </a:t>
            </a:r>
            <a:r>
              <a:rPr lang="pl-PL" sz="2800" b="1" dirty="0" smtClean="0">
                <a:solidFill>
                  <a:srgbClr val="000000"/>
                </a:solidFill>
              </a:rPr>
              <a:t/>
            </a:r>
            <a:br>
              <a:rPr lang="pl-PL" sz="2800" b="1" dirty="0" smtClean="0">
                <a:solidFill>
                  <a:srgbClr val="000000"/>
                </a:solidFill>
              </a:rPr>
            </a:br>
            <a:r>
              <a:rPr lang="pl-PL" sz="2800" b="1" dirty="0" smtClean="0">
                <a:solidFill>
                  <a:srgbClr val="000000"/>
                </a:solidFill>
              </a:rPr>
              <a:t>na </a:t>
            </a:r>
            <a:r>
              <a:rPr lang="pl-PL" sz="2800" b="1" dirty="0">
                <a:solidFill>
                  <a:srgbClr val="000000"/>
                </a:solidFill>
              </a:rPr>
              <a:t>podstawie zawartych w</a:t>
            </a:r>
            <a:r>
              <a:rPr lang="pl-PL" sz="2800" dirty="0">
                <a:solidFill>
                  <a:srgbClr val="000000"/>
                </a:solidFill>
              </a:rPr>
              <a:t> </a:t>
            </a:r>
            <a:r>
              <a:rPr lang="pl-PL" sz="2800" dirty="0" smtClean="0">
                <a:solidFill>
                  <a:srgbClr val="000000"/>
                </a:solidFill>
              </a:rPr>
              <a:t>Zintegrowanym </a:t>
            </a:r>
            <a:r>
              <a:rPr lang="pl-PL" sz="2800" b="1" dirty="0">
                <a:solidFill>
                  <a:srgbClr val="000000"/>
                </a:solidFill>
              </a:rPr>
              <a:t>Systemie</a:t>
            </a:r>
            <a:r>
              <a:rPr lang="pl-PL" sz="2800" dirty="0">
                <a:solidFill>
                  <a:srgbClr val="000000"/>
                </a:solidFill>
              </a:rPr>
              <a:t> Informacji </a:t>
            </a:r>
            <a:r>
              <a:rPr lang="pl-PL" sz="2800" dirty="0" smtClean="0">
                <a:solidFill>
                  <a:srgbClr val="000000"/>
                </a:solidFill>
              </a:rPr>
              <a:t>o </a:t>
            </a:r>
            <a:r>
              <a:rPr lang="pl-PL" sz="2800" dirty="0">
                <a:solidFill>
                  <a:srgbClr val="000000"/>
                </a:solidFill>
              </a:rPr>
              <a:t>Szkolnictwie </a:t>
            </a:r>
            <a:r>
              <a:rPr lang="pl-PL" sz="2800" dirty="0" smtClean="0">
                <a:solidFill>
                  <a:srgbClr val="000000"/>
                </a:solidFill>
              </a:rPr>
              <a:t>Wyższym </a:t>
            </a:r>
            <a:r>
              <a:rPr lang="pl-PL" sz="2800" dirty="0">
                <a:solidFill>
                  <a:srgbClr val="000000"/>
                </a:solidFill>
              </a:rPr>
              <a:t>i Nauce </a:t>
            </a:r>
            <a:r>
              <a:rPr lang="pl-PL" sz="2800" b="1" dirty="0" smtClean="0">
                <a:solidFill>
                  <a:srgbClr val="000000"/>
                </a:solidFill>
              </a:rPr>
              <a:t>POL-on</a:t>
            </a:r>
            <a:r>
              <a:rPr lang="pl-PL" sz="2800" dirty="0" smtClean="0">
                <a:solidFill>
                  <a:srgbClr val="000000"/>
                </a:solidFill>
              </a:rPr>
              <a:t> … </a:t>
            </a:r>
            <a:br>
              <a:rPr lang="pl-PL" sz="2800" dirty="0" smtClean="0">
                <a:solidFill>
                  <a:srgbClr val="000000"/>
                </a:solidFill>
              </a:rPr>
            </a:br>
            <a:r>
              <a:rPr lang="pl-PL" sz="2800" b="1" dirty="0" smtClean="0">
                <a:solidFill>
                  <a:srgbClr val="000000"/>
                </a:solidFill>
              </a:rPr>
              <a:t>informacji </a:t>
            </a:r>
          </a:p>
          <a:p>
            <a:pPr marL="0" indent="0">
              <a:spcBef>
                <a:spcPts val="0"/>
              </a:spcBef>
              <a:buNone/>
            </a:pPr>
            <a:r>
              <a:rPr lang="pl-PL" sz="2800" b="1" dirty="0" smtClean="0">
                <a:solidFill>
                  <a:srgbClr val="000000"/>
                </a:solidFill>
              </a:rPr>
              <a:t>dotyczących </a:t>
            </a:r>
            <a:r>
              <a:rPr lang="pl-PL" sz="2800" b="1" dirty="0">
                <a:solidFill>
                  <a:srgbClr val="000000"/>
                </a:solidFill>
              </a:rPr>
              <a:t>działalności </a:t>
            </a:r>
            <a:r>
              <a:rPr lang="pl-PL" sz="2800" b="1" dirty="0" smtClean="0">
                <a:solidFill>
                  <a:srgbClr val="000000"/>
                </a:solidFill>
              </a:rPr>
              <a:t>podmiotów …, </a:t>
            </a:r>
          </a:p>
          <a:p>
            <a:pPr marL="0" indent="0">
              <a:spcBef>
                <a:spcPts val="0"/>
              </a:spcBef>
              <a:buNone/>
            </a:pPr>
            <a:r>
              <a:rPr lang="pl-PL" sz="2800" b="1" dirty="0" smtClean="0">
                <a:solidFill>
                  <a:srgbClr val="000000"/>
                </a:solidFill>
              </a:rPr>
              <a:t>w </a:t>
            </a:r>
            <a:r>
              <a:rPr lang="pl-PL" sz="2800" b="1" dirty="0">
                <a:solidFill>
                  <a:srgbClr val="000000"/>
                </a:solidFill>
              </a:rPr>
              <a:t>okresie objętym ewaluacją, </a:t>
            </a:r>
            <a:endParaRPr lang="pl-PL" sz="2800" b="1" dirty="0" smtClean="0">
              <a:solidFill>
                <a:srgbClr val="000000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pl-PL" sz="2800" b="1" dirty="0" smtClean="0">
                <a:solidFill>
                  <a:srgbClr val="000000"/>
                </a:solidFill>
              </a:rPr>
              <a:t>według </a:t>
            </a:r>
            <a:r>
              <a:rPr lang="pl-PL" sz="2800" b="1" dirty="0">
                <a:solidFill>
                  <a:srgbClr val="000000"/>
                </a:solidFill>
              </a:rPr>
              <a:t>stanu na dzień </a:t>
            </a:r>
            <a:r>
              <a:rPr lang="pl-PL" sz="2800" b="1" dirty="0" smtClean="0">
                <a:solidFill>
                  <a:srgbClr val="000000"/>
                </a:solidFill>
              </a:rPr>
              <a:t>31 </a:t>
            </a:r>
            <a:r>
              <a:rPr lang="pl-PL" sz="2800" b="1" dirty="0">
                <a:solidFill>
                  <a:srgbClr val="000000"/>
                </a:solidFill>
              </a:rPr>
              <a:t>grudnia roku poprzedzającego rok jej przeprowadzenia</a:t>
            </a:r>
            <a:r>
              <a:rPr lang="pl-PL" sz="2800" dirty="0" smtClean="0">
                <a:solidFill>
                  <a:srgbClr val="000000"/>
                </a:solidFill>
              </a:rPr>
              <a:t>.</a:t>
            </a:r>
            <a:r>
              <a:rPr lang="pl-PL" sz="2800" b="1" dirty="0">
                <a:solidFill>
                  <a:srgbClr val="000000"/>
                </a:solidFill>
              </a:rPr>
              <a:t> </a:t>
            </a:r>
            <a:endParaRPr lang="pl-PL" sz="2800" b="1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9820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/>
      <p:bldP spid="70" grpId="0"/>
      <p:bldP spid="71" grpId="0"/>
      <p:bldP spid="73" grpId="0"/>
      <p:bldP spid="74" grpId="0"/>
      <p:bldP spid="81" grpId="0" animBg="1"/>
      <p:bldP spid="97" grpId="0" animBg="1"/>
      <p:bldP spid="98" grpId="0" animBg="1"/>
      <p:bldP spid="9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itle 1"/>
          <p:cNvSpPr txBox="1">
            <a:spLocks/>
          </p:cNvSpPr>
          <p:nvPr/>
        </p:nvSpPr>
        <p:spPr>
          <a:xfrm>
            <a:off x="417600" y="597600"/>
            <a:ext cx="11521280" cy="817561"/>
          </a:xfrm>
          <a:prstGeom prst="rect">
            <a:avLst/>
          </a:prstGeom>
        </p:spPr>
        <p:txBody>
          <a:bodyPr/>
          <a:lstStyle>
            <a:lvl1pPr algn="ctr" defTabSz="1219170" rtl="0" eaLnBrk="1" latinLnBrk="0" hangingPunct="1">
              <a:lnSpc>
                <a:spcPct val="86000"/>
              </a:lnSpc>
              <a:spcBef>
                <a:spcPct val="0"/>
              </a:spcBef>
              <a:buNone/>
              <a:defRPr sz="2800" kern="800" spc="-53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sz="3600" b="1" dirty="0" smtClean="0">
                <a:solidFill>
                  <a:srgbClr val="000000"/>
                </a:solidFill>
                <a:latin typeface="+mn-lt"/>
              </a:rPr>
              <a:t>Dane do ewaluacji</a:t>
            </a:r>
            <a:endParaRPr lang="pl-PL" sz="3600" b="1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69" name="TextBox 21"/>
          <p:cNvSpPr txBox="1"/>
          <p:nvPr/>
        </p:nvSpPr>
        <p:spPr>
          <a:xfrm>
            <a:off x="1764234" y="1766868"/>
            <a:ext cx="5725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FFFFF"/>
                </a:solidFill>
              </a:rPr>
              <a:t>01</a:t>
            </a:r>
          </a:p>
        </p:txBody>
      </p:sp>
      <p:sp>
        <p:nvSpPr>
          <p:cNvPr id="70" name="TextBox 22"/>
          <p:cNvSpPr txBox="1"/>
          <p:nvPr/>
        </p:nvSpPr>
        <p:spPr>
          <a:xfrm>
            <a:off x="4160114" y="1766868"/>
            <a:ext cx="5725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FFFFF"/>
                </a:solidFill>
              </a:rPr>
              <a:t>02</a:t>
            </a:r>
          </a:p>
        </p:txBody>
      </p:sp>
      <p:sp>
        <p:nvSpPr>
          <p:cNvPr id="71" name="TextBox 24"/>
          <p:cNvSpPr txBox="1"/>
          <p:nvPr/>
        </p:nvSpPr>
        <p:spPr>
          <a:xfrm>
            <a:off x="6559389" y="1766868"/>
            <a:ext cx="5725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FFFFF"/>
                </a:solidFill>
              </a:rPr>
              <a:t>03</a:t>
            </a:r>
          </a:p>
        </p:txBody>
      </p:sp>
      <p:sp>
        <p:nvSpPr>
          <p:cNvPr id="73" name="TextBox 26"/>
          <p:cNvSpPr txBox="1"/>
          <p:nvPr/>
        </p:nvSpPr>
        <p:spPr>
          <a:xfrm>
            <a:off x="1034398" y="3169616"/>
            <a:ext cx="2925381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33" dirty="0">
                <a:solidFill>
                  <a:srgbClr val="FFFFFF"/>
                </a:solidFill>
              </a:rPr>
              <a:t>INFOGRAPHIC</a:t>
            </a:r>
          </a:p>
        </p:txBody>
      </p:sp>
      <p:sp>
        <p:nvSpPr>
          <p:cNvPr id="74" name="TextBox 27"/>
          <p:cNvSpPr txBox="1"/>
          <p:nvPr/>
        </p:nvSpPr>
        <p:spPr>
          <a:xfrm>
            <a:off x="3439760" y="3169616"/>
            <a:ext cx="2925381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33" dirty="0">
                <a:solidFill>
                  <a:srgbClr val="FFFFFF"/>
                </a:solidFill>
              </a:rPr>
              <a:t>INFOGRAPHIC</a:t>
            </a:r>
          </a:p>
        </p:txBody>
      </p:sp>
      <p:sp>
        <p:nvSpPr>
          <p:cNvPr id="81" name="Freeform 6"/>
          <p:cNvSpPr>
            <a:spLocks noChangeAspect="1" noEditPoints="1"/>
          </p:cNvSpPr>
          <p:nvPr/>
        </p:nvSpPr>
        <p:spPr bwMode="auto">
          <a:xfrm>
            <a:off x="9341876" y="2539001"/>
            <a:ext cx="702352" cy="588827"/>
          </a:xfrm>
          <a:custGeom>
            <a:avLst/>
            <a:gdLst>
              <a:gd name="T0" fmla="*/ 188 w 204"/>
              <a:gd name="T1" fmla="*/ 79 h 171"/>
              <a:gd name="T2" fmla="*/ 188 w 204"/>
              <a:gd name="T3" fmla="*/ 79 h 171"/>
              <a:gd name="T4" fmla="*/ 188 w 204"/>
              <a:gd name="T5" fmla="*/ 79 h 171"/>
              <a:gd name="T6" fmla="*/ 156 w 204"/>
              <a:gd name="T7" fmla="*/ 64 h 171"/>
              <a:gd name="T8" fmla="*/ 147 w 204"/>
              <a:gd name="T9" fmla="*/ 16 h 171"/>
              <a:gd name="T10" fmla="*/ 87 w 204"/>
              <a:gd name="T11" fmla="*/ 16 h 171"/>
              <a:gd name="T12" fmla="*/ 51 w 204"/>
              <a:gd name="T13" fmla="*/ 52 h 171"/>
              <a:gd name="T14" fmla="*/ 51 w 204"/>
              <a:gd name="T15" fmla="*/ 52 h 171"/>
              <a:gd name="T16" fmla="*/ 48 w 204"/>
              <a:gd name="T17" fmla="*/ 52 h 171"/>
              <a:gd name="T18" fmla="*/ 13 w 204"/>
              <a:gd name="T19" fmla="*/ 87 h 171"/>
              <a:gd name="T20" fmla="*/ 0 w 204"/>
              <a:gd name="T21" fmla="*/ 119 h 171"/>
              <a:gd name="T22" fmla="*/ 13 w 204"/>
              <a:gd name="T23" fmla="*/ 150 h 171"/>
              <a:gd name="T24" fmla="*/ 45 w 204"/>
              <a:gd name="T25" fmla="*/ 164 h 171"/>
              <a:gd name="T26" fmla="*/ 76 w 204"/>
              <a:gd name="T27" fmla="*/ 150 h 171"/>
              <a:gd name="T28" fmla="*/ 98 w 204"/>
              <a:gd name="T29" fmla="*/ 129 h 171"/>
              <a:gd name="T30" fmla="*/ 112 w 204"/>
              <a:gd name="T31" fmla="*/ 155 h 171"/>
              <a:gd name="T32" fmla="*/ 112 w 204"/>
              <a:gd name="T33" fmla="*/ 155 h 171"/>
              <a:gd name="T34" fmla="*/ 112 w 204"/>
              <a:gd name="T35" fmla="*/ 155 h 171"/>
              <a:gd name="T36" fmla="*/ 150 w 204"/>
              <a:gd name="T37" fmla="*/ 171 h 171"/>
              <a:gd name="T38" fmla="*/ 204 w 204"/>
              <a:gd name="T39" fmla="*/ 117 h 171"/>
              <a:gd name="T40" fmla="*/ 188 w 204"/>
              <a:gd name="T41" fmla="*/ 79 h 171"/>
              <a:gd name="T42" fmla="*/ 114 w 204"/>
              <a:gd name="T43" fmla="*/ 150 h 171"/>
              <a:gd name="T44" fmla="*/ 101 w 204"/>
              <a:gd name="T45" fmla="*/ 117 h 171"/>
              <a:gd name="T46" fmla="*/ 102 w 204"/>
              <a:gd name="T47" fmla="*/ 106 h 171"/>
              <a:gd name="T48" fmla="*/ 102 w 204"/>
              <a:gd name="T49" fmla="*/ 105 h 171"/>
              <a:gd name="T50" fmla="*/ 115 w 204"/>
              <a:gd name="T51" fmla="*/ 82 h 171"/>
              <a:gd name="T52" fmla="*/ 150 w 204"/>
              <a:gd name="T53" fmla="*/ 68 h 171"/>
              <a:gd name="T54" fmla="*/ 152 w 204"/>
              <a:gd name="T55" fmla="*/ 68 h 171"/>
              <a:gd name="T56" fmla="*/ 152 w 204"/>
              <a:gd name="T57" fmla="*/ 68 h 171"/>
              <a:gd name="T58" fmla="*/ 152 w 204"/>
              <a:gd name="T59" fmla="*/ 68 h 171"/>
              <a:gd name="T60" fmla="*/ 183 w 204"/>
              <a:gd name="T61" fmla="*/ 81 h 171"/>
              <a:gd name="T62" fmla="*/ 114 w 204"/>
              <a:gd name="T63" fmla="*/ 150 h 171"/>
              <a:gd name="T64" fmla="*/ 90 w 204"/>
              <a:gd name="T65" fmla="*/ 20 h 171"/>
              <a:gd name="T66" fmla="*/ 144 w 204"/>
              <a:gd name="T67" fmla="*/ 20 h 171"/>
              <a:gd name="T68" fmla="*/ 151 w 204"/>
              <a:gd name="T69" fmla="*/ 63 h 171"/>
              <a:gd name="T70" fmla="*/ 150 w 204"/>
              <a:gd name="T71" fmla="*/ 63 h 171"/>
              <a:gd name="T72" fmla="*/ 112 w 204"/>
              <a:gd name="T73" fmla="*/ 79 h 171"/>
              <a:gd name="T74" fmla="*/ 99 w 204"/>
              <a:gd name="T75" fmla="*/ 100 h 171"/>
              <a:gd name="T76" fmla="*/ 54 w 204"/>
              <a:gd name="T77" fmla="*/ 56 h 171"/>
              <a:gd name="T78" fmla="*/ 90 w 204"/>
              <a:gd name="T79" fmla="*/ 20 h 171"/>
              <a:gd name="T80" fmla="*/ 73 w 204"/>
              <a:gd name="T81" fmla="*/ 147 h 171"/>
              <a:gd name="T82" fmla="*/ 45 w 204"/>
              <a:gd name="T83" fmla="*/ 159 h 171"/>
              <a:gd name="T84" fmla="*/ 16 w 204"/>
              <a:gd name="T85" fmla="*/ 147 h 171"/>
              <a:gd name="T86" fmla="*/ 16 w 204"/>
              <a:gd name="T87" fmla="*/ 90 h 171"/>
              <a:gd name="T88" fmla="*/ 49 w 204"/>
              <a:gd name="T89" fmla="*/ 57 h 171"/>
              <a:gd name="T90" fmla="*/ 98 w 204"/>
              <a:gd name="T91" fmla="*/ 106 h 171"/>
              <a:gd name="T92" fmla="*/ 96 w 204"/>
              <a:gd name="T93" fmla="*/ 117 h 171"/>
              <a:gd name="T94" fmla="*/ 97 w 204"/>
              <a:gd name="T95" fmla="*/ 124 h 171"/>
              <a:gd name="T96" fmla="*/ 73 w 204"/>
              <a:gd name="T97" fmla="*/ 147 h 171"/>
              <a:gd name="T98" fmla="*/ 150 w 204"/>
              <a:gd name="T99" fmla="*/ 166 h 171"/>
              <a:gd name="T100" fmla="*/ 117 w 204"/>
              <a:gd name="T101" fmla="*/ 153 h 171"/>
              <a:gd name="T102" fmla="*/ 186 w 204"/>
              <a:gd name="T103" fmla="*/ 84 h 171"/>
              <a:gd name="T104" fmla="*/ 199 w 204"/>
              <a:gd name="T105" fmla="*/ 117 h 171"/>
              <a:gd name="T106" fmla="*/ 150 w 204"/>
              <a:gd name="T107" fmla="*/ 166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04" h="171">
                <a:moveTo>
                  <a:pt x="188" y="79"/>
                </a:moveTo>
                <a:cubicBezTo>
                  <a:pt x="188" y="79"/>
                  <a:pt x="188" y="79"/>
                  <a:pt x="188" y="79"/>
                </a:cubicBezTo>
                <a:cubicBezTo>
                  <a:pt x="188" y="79"/>
                  <a:pt x="188" y="79"/>
                  <a:pt x="188" y="79"/>
                </a:cubicBezTo>
                <a:cubicBezTo>
                  <a:pt x="179" y="71"/>
                  <a:pt x="168" y="65"/>
                  <a:pt x="156" y="64"/>
                </a:cubicBezTo>
                <a:cubicBezTo>
                  <a:pt x="163" y="48"/>
                  <a:pt x="159" y="29"/>
                  <a:pt x="147" y="16"/>
                </a:cubicBezTo>
                <a:cubicBezTo>
                  <a:pt x="130" y="0"/>
                  <a:pt x="103" y="0"/>
                  <a:pt x="87" y="16"/>
                </a:cubicBezTo>
                <a:cubicBezTo>
                  <a:pt x="51" y="52"/>
                  <a:pt x="51" y="52"/>
                  <a:pt x="51" y="52"/>
                </a:cubicBezTo>
                <a:cubicBezTo>
                  <a:pt x="51" y="52"/>
                  <a:pt x="51" y="52"/>
                  <a:pt x="51" y="52"/>
                </a:cubicBezTo>
                <a:cubicBezTo>
                  <a:pt x="50" y="51"/>
                  <a:pt x="48" y="51"/>
                  <a:pt x="48" y="52"/>
                </a:cubicBezTo>
                <a:cubicBezTo>
                  <a:pt x="13" y="87"/>
                  <a:pt x="13" y="87"/>
                  <a:pt x="13" y="87"/>
                </a:cubicBezTo>
                <a:cubicBezTo>
                  <a:pt x="4" y="95"/>
                  <a:pt x="0" y="107"/>
                  <a:pt x="0" y="119"/>
                </a:cubicBezTo>
                <a:cubicBezTo>
                  <a:pt x="0" y="131"/>
                  <a:pt x="4" y="142"/>
                  <a:pt x="13" y="150"/>
                </a:cubicBezTo>
                <a:cubicBezTo>
                  <a:pt x="21" y="159"/>
                  <a:pt x="33" y="164"/>
                  <a:pt x="45" y="164"/>
                </a:cubicBezTo>
                <a:cubicBezTo>
                  <a:pt x="57" y="164"/>
                  <a:pt x="68" y="159"/>
                  <a:pt x="76" y="150"/>
                </a:cubicBezTo>
                <a:cubicBezTo>
                  <a:pt x="98" y="129"/>
                  <a:pt x="98" y="129"/>
                  <a:pt x="98" y="129"/>
                </a:cubicBezTo>
                <a:cubicBezTo>
                  <a:pt x="100" y="139"/>
                  <a:pt x="105" y="148"/>
                  <a:pt x="112" y="155"/>
                </a:cubicBezTo>
                <a:cubicBezTo>
                  <a:pt x="112" y="155"/>
                  <a:pt x="112" y="155"/>
                  <a:pt x="112" y="155"/>
                </a:cubicBezTo>
                <a:cubicBezTo>
                  <a:pt x="112" y="155"/>
                  <a:pt x="112" y="155"/>
                  <a:pt x="112" y="155"/>
                </a:cubicBezTo>
                <a:cubicBezTo>
                  <a:pt x="122" y="165"/>
                  <a:pt x="135" y="171"/>
                  <a:pt x="150" y="171"/>
                </a:cubicBezTo>
                <a:cubicBezTo>
                  <a:pt x="180" y="171"/>
                  <a:pt x="204" y="147"/>
                  <a:pt x="204" y="117"/>
                </a:cubicBezTo>
                <a:cubicBezTo>
                  <a:pt x="204" y="102"/>
                  <a:pt x="198" y="89"/>
                  <a:pt x="188" y="79"/>
                </a:cubicBezTo>
                <a:close/>
                <a:moveTo>
                  <a:pt x="114" y="150"/>
                </a:moveTo>
                <a:cubicBezTo>
                  <a:pt x="106" y="141"/>
                  <a:pt x="101" y="130"/>
                  <a:pt x="101" y="117"/>
                </a:cubicBezTo>
                <a:cubicBezTo>
                  <a:pt x="101" y="113"/>
                  <a:pt x="101" y="109"/>
                  <a:pt x="102" y="106"/>
                </a:cubicBezTo>
                <a:cubicBezTo>
                  <a:pt x="102" y="105"/>
                  <a:pt x="102" y="105"/>
                  <a:pt x="102" y="105"/>
                </a:cubicBezTo>
                <a:cubicBezTo>
                  <a:pt x="105" y="97"/>
                  <a:pt x="109" y="89"/>
                  <a:pt x="115" y="82"/>
                </a:cubicBezTo>
                <a:cubicBezTo>
                  <a:pt x="125" y="73"/>
                  <a:pt x="137" y="68"/>
                  <a:pt x="150" y="68"/>
                </a:cubicBezTo>
                <a:cubicBezTo>
                  <a:pt x="151" y="68"/>
                  <a:pt x="151" y="68"/>
                  <a:pt x="152" y="68"/>
                </a:cubicBezTo>
                <a:cubicBezTo>
                  <a:pt x="152" y="68"/>
                  <a:pt x="152" y="68"/>
                  <a:pt x="152" y="68"/>
                </a:cubicBezTo>
                <a:cubicBezTo>
                  <a:pt x="152" y="68"/>
                  <a:pt x="152" y="68"/>
                  <a:pt x="152" y="68"/>
                </a:cubicBezTo>
                <a:cubicBezTo>
                  <a:pt x="164" y="69"/>
                  <a:pt x="175" y="73"/>
                  <a:pt x="183" y="81"/>
                </a:cubicBezTo>
                <a:lnTo>
                  <a:pt x="114" y="150"/>
                </a:lnTo>
                <a:close/>
                <a:moveTo>
                  <a:pt x="90" y="20"/>
                </a:moveTo>
                <a:cubicBezTo>
                  <a:pt x="105" y="5"/>
                  <a:pt x="129" y="5"/>
                  <a:pt x="144" y="20"/>
                </a:cubicBezTo>
                <a:cubicBezTo>
                  <a:pt x="155" y="31"/>
                  <a:pt x="158" y="49"/>
                  <a:pt x="151" y="63"/>
                </a:cubicBezTo>
                <a:cubicBezTo>
                  <a:pt x="150" y="63"/>
                  <a:pt x="150" y="63"/>
                  <a:pt x="150" y="63"/>
                </a:cubicBezTo>
                <a:cubicBezTo>
                  <a:pt x="136" y="63"/>
                  <a:pt x="122" y="69"/>
                  <a:pt x="112" y="79"/>
                </a:cubicBezTo>
                <a:cubicBezTo>
                  <a:pt x="106" y="85"/>
                  <a:pt x="102" y="92"/>
                  <a:pt x="99" y="100"/>
                </a:cubicBezTo>
                <a:cubicBezTo>
                  <a:pt x="54" y="56"/>
                  <a:pt x="54" y="56"/>
                  <a:pt x="54" y="56"/>
                </a:cubicBezTo>
                <a:lnTo>
                  <a:pt x="90" y="20"/>
                </a:lnTo>
                <a:close/>
                <a:moveTo>
                  <a:pt x="73" y="147"/>
                </a:moveTo>
                <a:cubicBezTo>
                  <a:pt x="66" y="155"/>
                  <a:pt x="55" y="159"/>
                  <a:pt x="45" y="159"/>
                </a:cubicBezTo>
                <a:cubicBezTo>
                  <a:pt x="34" y="159"/>
                  <a:pt x="24" y="155"/>
                  <a:pt x="16" y="147"/>
                </a:cubicBezTo>
                <a:cubicBezTo>
                  <a:pt x="1" y="131"/>
                  <a:pt x="1" y="106"/>
                  <a:pt x="16" y="90"/>
                </a:cubicBezTo>
                <a:cubicBezTo>
                  <a:pt x="49" y="57"/>
                  <a:pt x="49" y="57"/>
                  <a:pt x="49" y="57"/>
                </a:cubicBezTo>
                <a:cubicBezTo>
                  <a:pt x="98" y="106"/>
                  <a:pt x="98" y="106"/>
                  <a:pt x="98" y="106"/>
                </a:cubicBezTo>
                <a:cubicBezTo>
                  <a:pt x="97" y="109"/>
                  <a:pt x="96" y="113"/>
                  <a:pt x="96" y="117"/>
                </a:cubicBezTo>
                <a:cubicBezTo>
                  <a:pt x="96" y="119"/>
                  <a:pt x="96" y="121"/>
                  <a:pt x="97" y="124"/>
                </a:cubicBezTo>
                <a:lnTo>
                  <a:pt x="73" y="147"/>
                </a:lnTo>
                <a:close/>
                <a:moveTo>
                  <a:pt x="150" y="166"/>
                </a:moveTo>
                <a:cubicBezTo>
                  <a:pt x="137" y="166"/>
                  <a:pt x="126" y="161"/>
                  <a:pt x="117" y="153"/>
                </a:cubicBezTo>
                <a:cubicBezTo>
                  <a:pt x="186" y="84"/>
                  <a:pt x="186" y="84"/>
                  <a:pt x="186" y="84"/>
                </a:cubicBezTo>
                <a:cubicBezTo>
                  <a:pt x="194" y="93"/>
                  <a:pt x="199" y="104"/>
                  <a:pt x="199" y="117"/>
                </a:cubicBezTo>
                <a:cubicBezTo>
                  <a:pt x="199" y="144"/>
                  <a:pt x="177" y="166"/>
                  <a:pt x="150" y="16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3200">
              <a:solidFill>
                <a:srgbClr val="FFFFFF"/>
              </a:solidFill>
            </a:endParaRPr>
          </a:p>
        </p:txBody>
      </p:sp>
      <p:grpSp>
        <p:nvGrpSpPr>
          <p:cNvPr id="82" name="Group 61"/>
          <p:cNvGrpSpPr>
            <a:grpSpLocks noChangeAspect="1"/>
          </p:cNvGrpSpPr>
          <p:nvPr/>
        </p:nvGrpSpPr>
        <p:grpSpPr>
          <a:xfrm>
            <a:off x="2177371" y="2440672"/>
            <a:ext cx="639435" cy="679099"/>
            <a:chOff x="476250" y="5167313"/>
            <a:chExt cx="1484313" cy="1576387"/>
          </a:xfrm>
        </p:grpSpPr>
        <p:sp>
          <p:nvSpPr>
            <p:cNvPr id="83" name="Freeform 13"/>
            <p:cNvSpPr>
              <a:spLocks noEditPoints="1"/>
            </p:cNvSpPr>
            <p:nvPr/>
          </p:nvSpPr>
          <p:spPr bwMode="auto">
            <a:xfrm>
              <a:off x="476250" y="5167313"/>
              <a:ext cx="1484313" cy="1576387"/>
            </a:xfrm>
            <a:custGeom>
              <a:avLst/>
              <a:gdLst>
                <a:gd name="T0" fmla="*/ 177 w 185"/>
                <a:gd name="T1" fmla="*/ 153 h 196"/>
                <a:gd name="T2" fmla="*/ 123 w 185"/>
                <a:gd name="T3" fmla="*/ 42 h 196"/>
                <a:gd name="T4" fmla="*/ 123 w 185"/>
                <a:gd name="T5" fmla="*/ 23 h 196"/>
                <a:gd name="T6" fmla="*/ 130 w 185"/>
                <a:gd name="T7" fmla="*/ 23 h 196"/>
                <a:gd name="T8" fmla="*/ 133 w 185"/>
                <a:gd name="T9" fmla="*/ 21 h 196"/>
                <a:gd name="T10" fmla="*/ 133 w 185"/>
                <a:gd name="T11" fmla="*/ 2 h 196"/>
                <a:gd name="T12" fmla="*/ 130 w 185"/>
                <a:gd name="T13" fmla="*/ 0 h 196"/>
                <a:gd name="T14" fmla="*/ 53 w 185"/>
                <a:gd name="T15" fmla="*/ 0 h 196"/>
                <a:gd name="T16" fmla="*/ 51 w 185"/>
                <a:gd name="T17" fmla="*/ 2 h 196"/>
                <a:gd name="T18" fmla="*/ 51 w 185"/>
                <a:gd name="T19" fmla="*/ 21 h 196"/>
                <a:gd name="T20" fmla="*/ 53 w 185"/>
                <a:gd name="T21" fmla="*/ 23 h 196"/>
                <a:gd name="T22" fmla="*/ 62 w 185"/>
                <a:gd name="T23" fmla="*/ 23 h 196"/>
                <a:gd name="T24" fmla="*/ 62 w 185"/>
                <a:gd name="T25" fmla="*/ 42 h 196"/>
                <a:gd name="T26" fmla="*/ 8 w 185"/>
                <a:gd name="T27" fmla="*/ 153 h 196"/>
                <a:gd name="T28" fmla="*/ 5 w 185"/>
                <a:gd name="T29" fmla="*/ 188 h 196"/>
                <a:gd name="T30" fmla="*/ 24 w 185"/>
                <a:gd name="T31" fmla="*/ 196 h 196"/>
                <a:gd name="T32" fmla="*/ 162 w 185"/>
                <a:gd name="T33" fmla="*/ 196 h 196"/>
                <a:gd name="T34" fmla="*/ 180 w 185"/>
                <a:gd name="T35" fmla="*/ 188 h 196"/>
                <a:gd name="T36" fmla="*/ 177 w 185"/>
                <a:gd name="T37" fmla="*/ 153 h 196"/>
                <a:gd name="T38" fmla="*/ 55 w 185"/>
                <a:gd name="T39" fmla="*/ 4 h 196"/>
                <a:gd name="T40" fmla="*/ 128 w 185"/>
                <a:gd name="T41" fmla="*/ 4 h 196"/>
                <a:gd name="T42" fmla="*/ 128 w 185"/>
                <a:gd name="T43" fmla="*/ 18 h 196"/>
                <a:gd name="T44" fmla="*/ 121 w 185"/>
                <a:gd name="T45" fmla="*/ 18 h 196"/>
                <a:gd name="T46" fmla="*/ 65 w 185"/>
                <a:gd name="T47" fmla="*/ 18 h 196"/>
                <a:gd name="T48" fmla="*/ 55 w 185"/>
                <a:gd name="T49" fmla="*/ 18 h 196"/>
                <a:gd name="T50" fmla="*/ 55 w 185"/>
                <a:gd name="T51" fmla="*/ 4 h 196"/>
                <a:gd name="T52" fmla="*/ 176 w 185"/>
                <a:gd name="T53" fmla="*/ 185 h 196"/>
                <a:gd name="T54" fmla="*/ 162 w 185"/>
                <a:gd name="T55" fmla="*/ 191 h 196"/>
                <a:gd name="T56" fmla="*/ 24 w 185"/>
                <a:gd name="T57" fmla="*/ 191 h 196"/>
                <a:gd name="T58" fmla="*/ 9 w 185"/>
                <a:gd name="T59" fmla="*/ 185 h 196"/>
                <a:gd name="T60" fmla="*/ 13 w 185"/>
                <a:gd name="T61" fmla="*/ 155 h 196"/>
                <a:gd name="T62" fmla="*/ 67 w 185"/>
                <a:gd name="T63" fmla="*/ 44 h 196"/>
                <a:gd name="T64" fmla="*/ 67 w 185"/>
                <a:gd name="T65" fmla="*/ 43 h 196"/>
                <a:gd name="T66" fmla="*/ 67 w 185"/>
                <a:gd name="T67" fmla="*/ 23 h 196"/>
                <a:gd name="T68" fmla="*/ 118 w 185"/>
                <a:gd name="T69" fmla="*/ 23 h 196"/>
                <a:gd name="T70" fmla="*/ 118 w 185"/>
                <a:gd name="T71" fmla="*/ 43 h 196"/>
                <a:gd name="T72" fmla="*/ 119 w 185"/>
                <a:gd name="T73" fmla="*/ 44 h 196"/>
                <a:gd name="T74" fmla="*/ 173 w 185"/>
                <a:gd name="T75" fmla="*/ 155 h 196"/>
                <a:gd name="T76" fmla="*/ 176 w 185"/>
                <a:gd name="T77" fmla="*/ 185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85" h="196">
                  <a:moveTo>
                    <a:pt x="177" y="153"/>
                  </a:moveTo>
                  <a:cubicBezTo>
                    <a:pt x="123" y="42"/>
                    <a:pt x="123" y="42"/>
                    <a:pt x="123" y="42"/>
                  </a:cubicBezTo>
                  <a:cubicBezTo>
                    <a:pt x="123" y="23"/>
                    <a:pt x="123" y="23"/>
                    <a:pt x="123" y="23"/>
                  </a:cubicBezTo>
                  <a:cubicBezTo>
                    <a:pt x="130" y="23"/>
                    <a:pt x="130" y="23"/>
                    <a:pt x="130" y="23"/>
                  </a:cubicBezTo>
                  <a:cubicBezTo>
                    <a:pt x="132" y="23"/>
                    <a:pt x="133" y="22"/>
                    <a:pt x="133" y="21"/>
                  </a:cubicBezTo>
                  <a:cubicBezTo>
                    <a:pt x="133" y="2"/>
                    <a:pt x="133" y="2"/>
                    <a:pt x="133" y="2"/>
                  </a:cubicBezTo>
                  <a:cubicBezTo>
                    <a:pt x="133" y="1"/>
                    <a:pt x="132" y="0"/>
                    <a:pt x="130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2" y="0"/>
                    <a:pt x="51" y="1"/>
                    <a:pt x="51" y="2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1" y="22"/>
                    <a:pt x="52" y="23"/>
                    <a:pt x="53" y="23"/>
                  </a:cubicBezTo>
                  <a:cubicBezTo>
                    <a:pt x="62" y="23"/>
                    <a:pt x="62" y="23"/>
                    <a:pt x="62" y="23"/>
                  </a:cubicBezTo>
                  <a:cubicBezTo>
                    <a:pt x="62" y="42"/>
                    <a:pt x="62" y="42"/>
                    <a:pt x="62" y="42"/>
                  </a:cubicBezTo>
                  <a:cubicBezTo>
                    <a:pt x="8" y="153"/>
                    <a:pt x="8" y="153"/>
                    <a:pt x="8" y="153"/>
                  </a:cubicBezTo>
                  <a:cubicBezTo>
                    <a:pt x="1" y="169"/>
                    <a:pt x="0" y="181"/>
                    <a:pt x="5" y="188"/>
                  </a:cubicBezTo>
                  <a:cubicBezTo>
                    <a:pt x="9" y="193"/>
                    <a:pt x="15" y="196"/>
                    <a:pt x="24" y="196"/>
                  </a:cubicBezTo>
                  <a:cubicBezTo>
                    <a:pt x="162" y="196"/>
                    <a:pt x="162" y="196"/>
                    <a:pt x="162" y="196"/>
                  </a:cubicBezTo>
                  <a:cubicBezTo>
                    <a:pt x="171" y="196"/>
                    <a:pt x="177" y="193"/>
                    <a:pt x="180" y="188"/>
                  </a:cubicBezTo>
                  <a:cubicBezTo>
                    <a:pt x="185" y="181"/>
                    <a:pt x="184" y="169"/>
                    <a:pt x="177" y="153"/>
                  </a:cubicBezTo>
                  <a:close/>
                  <a:moveTo>
                    <a:pt x="55" y="4"/>
                  </a:moveTo>
                  <a:cubicBezTo>
                    <a:pt x="128" y="4"/>
                    <a:pt x="128" y="4"/>
                    <a:pt x="128" y="4"/>
                  </a:cubicBezTo>
                  <a:cubicBezTo>
                    <a:pt x="128" y="18"/>
                    <a:pt x="128" y="18"/>
                    <a:pt x="128" y="18"/>
                  </a:cubicBezTo>
                  <a:cubicBezTo>
                    <a:pt x="121" y="18"/>
                    <a:pt x="121" y="18"/>
                    <a:pt x="121" y="18"/>
                  </a:cubicBezTo>
                  <a:cubicBezTo>
                    <a:pt x="65" y="18"/>
                    <a:pt x="65" y="18"/>
                    <a:pt x="65" y="18"/>
                  </a:cubicBezTo>
                  <a:cubicBezTo>
                    <a:pt x="55" y="18"/>
                    <a:pt x="55" y="18"/>
                    <a:pt x="55" y="18"/>
                  </a:cubicBezTo>
                  <a:lnTo>
                    <a:pt x="55" y="4"/>
                  </a:lnTo>
                  <a:close/>
                  <a:moveTo>
                    <a:pt x="176" y="185"/>
                  </a:moveTo>
                  <a:cubicBezTo>
                    <a:pt x="174" y="189"/>
                    <a:pt x="169" y="191"/>
                    <a:pt x="162" y="191"/>
                  </a:cubicBezTo>
                  <a:cubicBezTo>
                    <a:pt x="24" y="191"/>
                    <a:pt x="24" y="191"/>
                    <a:pt x="24" y="191"/>
                  </a:cubicBezTo>
                  <a:cubicBezTo>
                    <a:pt x="16" y="191"/>
                    <a:pt x="12" y="189"/>
                    <a:pt x="9" y="185"/>
                  </a:cubicBezTo>
                  <a:cubicBezTo>
                    <a:pt x="5" y="180"/>
                    <a:pt x="7" y="169"/>
                    <a:pt x="13" y="155"/>
                  </a:cubicBezTo>
                  <a:cubicBezTo>
                    <a:pt x="67" y="44"/>
                    <a:pt x="67" y="44"/>
                    <a:pt x="67" y="44"/>
                  </a:cubicBezTo>
                  <a:cubicBezTo>
                    <a:pt x="67" y="44"/>
                    <a:pt x="67" y="43"/>
                    <a:pt x="67" y="43"/>
                  </a:cubicBezTo>
                  <a:cubicBezTo>
                    <a:pt x="67" y="23"/>
                    <a:pt x="67" y="23"/>
                    <a:pt x="67" y="23"/>
                  </a:cubicBezTo>
                  <a:cubicBezTo>
                    <a:pt x="118" y="23"/>
                    <a:pt x="118" y="23"/>
                    <a:pt x="118" y="23"/>
                  </a:cubicBezTo>
                  <a:cubicBezTo>
                    <a:pt x="118" y="43"/>
                    <a:pt x="118" y="43"/>
                    <a:pt x="118" y="43"/>
                  </a:cubicBezTo>
                  <a:cubicBezTo>
                    <a:pt x="118" y="43"/>
                    <a:pt x="118" y="44"/>
                    <a:pt x="119" y="44"/>
                  </a:cubicBezTo>
                  <a:cubicBezTo>
                    <a:pt x="173" y="155"/>
                    <a:pt x="173" y="155"/>
                    <a:pt x="173" y="155"/>
                  </a:cubicBezTo>
                  <a:cubicBezTo>
                    <a:pt x="179" y="169"/>
                    <a:pt x="180" y="180"/>
                    <a:pt x="176" y="18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solidFill>
                  <a:srgbClr val="FFFFFF"/>
                </a:solidFill>
              </a:endParaRPr>
            </a:p>
          </p:txBody>
        </p:sp>
        <p:sp>
          <p:nvSpPr>
            <p:cNvPr id="84" name="Freeform 14"/>
            <p:cNvSpPr>
              <a:spLocks noEditPoints="1"/>
            </p:cNvSpPr>
            <p:nvPr/>
          </p:nvSpPr>
          <p:spPr bwMode="auto">
            <a:xfrm>
              <a:off x="812800" y="5770563"/>
              <a:ext cx="811213" cy="812800"/>
            </a:xfrm>
            <a:custGeom>
              <a:avLst/>
              <a:gdLst>
                <a:gd name="T0" fmla="*/ 99 w 101"/>
                <a:gd name="T1" fmla="*/ 35 h 101"/>
                <a:gd name="T2" fmla="*/ 99 w 101"/>
                <a:gd name="T3" fmla="*/ 35 h 101"/>
                <a:gd name="T4" fmla="*/ 99 w 101"/>
                <a:gd name="T5" fmla="*/ 35 h 101"/>
                <a:gd name="T6" fmla="*/ 99 w 101"/>
                <a:gd name="T7" fmla="*/ 35 h 101"/>
                <a:gd name="T8" fmla="*/ 98 w 101"/>
                <a:gd name="T9" fmla="*/ 35 h 101"/>
                <a:gd name="T10" fmla="*/ 98 w 101"/>
                <a:gd name="T11" fmla="*/ 35 h 101"/>
                <a:gd name="T12" fmla="*/ 98 w 101"/>
                <a:gd name="T13" fmla="*/ 34 h 101"/>
                <a:gd name="T14" fmla="*/ 98 w 101"/>
                <a:gd name="T15" fmla="*/ 34 h 101"/>
                <a:gd name="T16" fmla="*/ 98 w 101"/>
                <a:gd name="T17" fmla="*/ 34 h 101"/>
                <a:gd name="T18" fmla="*/ 98 w 101"/>
                <a:gd name="T19" fmla="*/ 34 h 101"/>
                <a:gd name="T20" fmla="*/ 97 w 101"/>
                <a:gd name="T21" fmla="*/ 34 h 101"/>
                <a:gd name="T22" fmla="*/ 97 w 101"/>
                <a:gd name="T23" fmla="*/ 34 h 101"/>
                <a:gd name="T24" fmla="*/ 96 w 101"/>
                <a:gd name="T25" fmla="*/ 34 h 101"/>
                <a:gd name="T26" fmla="*/ 74 w 101"/>
                <a:gd name="T27" fmla="*/ 40 h 101"/>
                <a:gd name="T28" fmla="*/ 51 w 101"/>
                <a:gd name="T29" fmla="*/ 0 h 101"/>
                <a:gd name="T30" fmla="*/ 26 w 101"/>
                <a:gd name="T31" fmla="*/ 39 h 101"/>
                <a:gd name="T32" fmla="*/ 6 w 101"/>
                <a:gd name="T33" fmla="*/ 34 h 101"/>
                <a:gd name="T34" fmla="*/ 6 w 101"/>
                <a:gd name="T35" fmla="*/ 33 h 101"/>
                <a:gd name="T36" fmla="*/ 3 w 101"/>
                <a:gd name="T37" fmla="*/ 35 h 101"/>
                <a:gd name="T38" fmla="*/ 3 w 101"/>
                <a:gd name="T39" fmla="*/ 35 h 101"/>
                <a:gd name="T40" fmla="*/ 3 w 101"/>
                <a:gd name="T41" fmla="*/ 35 h 101"/>
                <a:gd name="T42" fmla="*/ 0 w 101"/>
                <a:gd name="T43" fmla="*/ 50 h 101"/>
                <a:gd name="T44" fmla="*/ 51 w 101"/>
                <a:gd name="T45" fmla="*/ 101 h 101"/>
                <a:gd name="T46" fmla="*/ 101 w 101"/>
                <a:gd name="T47" fmla="*/ 50 h 101"/>
                <a:gd name="T48" fmla="*/ 99 w 101"/>
                <a:gd name="T49" fmla="*/ 35 h 101"/>
                <a:gd name="T50" fmla="*/ 99 w 101"/>
                <a:gd name="T51" fmla="*/ 35 h 101"/>
                <a:gd name="T52" fmla="*/ 51 w 101"/>
                <a:gd name="T53" fmla="*/ 5 h 101"/>
                <a:gd name="T54" fmla="*/ 70 w 101"/>
                <a:gd name="T55" fmla="*/ 42 h 101"/>
                <a:gd name="T56" fmla="*/ 52 w 101"/>
                <a:gd name="T57" fmla="*/ 60 h 101"/>
                <a:gd name="T58" fmla="*/ 31 w 101"/>
                <a:gd name="T59" fmla="*/ 41 h 101"/>
                <a:gd name="T60" fmla="*/ 51 w 101"/>
                <a:gd name="T61" fmla="*/ 5 h 101"/>
                <a:gd name="T62" fmla="*/ 5 w 101"/>
                <a:gd name="T63" fmla="*/ 50 h 101"/>
                <a:gd name="T64" fmla="*/ 7 w 101"/>
                <a:gd name="T65" fmla="*/ 38 h 101"/>
                <a:gd name="T66" fmla="*/ 49 w 101"/>
                <a:gd name="T67" fmla="*/ 64 h 101"/>
                <a:gd name="T68" fmla="*/ 41 w 101"/>
                <a:gd name="T69" fmla="*/ 93 h 101"/>
                <a:gd name="T70" fmla="*/ 41 w 101"/>
                <a:gd name="T71" fmla="*/ 95 h 101"/>
                <a:gd name="T72" fmla="*/ 5 w 101"/>
                <a:gd name="T73" fmla="*/ 50 h 101"/>
                <a:gd name="T74" fmla="*/ 51 w 101"/>
                <a:gd name="T75" fmla="*/ 96 h 101"/>
                <a:gd name="T76" fmla="*/ 46 w 101"/>
                <a:gd name="T77" fmla="*/ 96 h 101"/>
                <a:gd name="T78" fmla="*/ 46 w 101"/>
                <a:gd name="T79" fmla="*/ 93 h 101"/>
                <a:gd name="T80" fmla="*/ 95 w 101"/>
                <a:gd name="T81" fmla="*/ 39 h 101"/>
                <a:gd name="T82" fmla="*/ 96 w 101"/>
                <a:gd name="T83" fmla="*/ 50 h 101"/>
                <a:gd name="T84" fmla="*/ 51 w 101"/>
                <a:gd name="T85" fmla="*/ 9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1" h="101">
                  <a:moveTo>
                    <a:pt x="99" y="35"/>
                  </a:move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8" y="35"/>
                    <a:pt x="98" y="35"/>
                    <a:pt x="98" y="35"/>
                  </a:cubicBezTo>
                  <a:cubicBezTo>
                    <a:pt x="98" y="35"/>
                    <a:pt x="98" y="35"/>
                    <a:pt x="98" y="35"/>
                  </a:cubicBezTo>
                  <a:cubicBezTo>
                    <a:pt x="98" y="34"/>
                    <a:pt x="98" y="34"/>
                    <a:pt x="98" y="34"/>
                  </a:cubicBezTo>
                  <a:cubicBezTo>
                    <a:pt x="98" y="34"/>
                    <a:pt x="98" y="34"/>
                    <a:pt x="98" y="34"/>
                  </a:cubicBezTo>
                  <a:cubicBezTo>
                    <a:pt x="98" y="34"/>
                    <a:pt x="98" y="34"/>
                    <a:pt x="98" y="34"/>
                  </a:cubicBezTo>
                  <a:cubicBezTo>
                    <a:pt x="98" y="34"/>
                    <a:pt x="98" y="34"/>
                    <a:pt x="98" y="34"/>
                  </a:cubicBezTo>
                  <a:cubicBezTo>
                    <a:pt x="97" y="34"/>
                    <a:pt x="97" y="34"/>
                    <a:pt x="97" y="34"/>
                  </a:cubicBezTo>
                  <a:cubicBezTo>
                    <a:pt x="97" y="34"/>
                    <a:pt x="97" y="34"/>
                    <a:pt x="97" y="34"/>
                  </a:cubicBezTo>
                  <a:cubicBezTo>
                    <a:pt x="97" y="34"/>
                    <a:pt x="96" y="34"/>
                    <a:pt x="96" y="34"/>
                  </a:cubicBezTo>
                  <a:cubicBezTo>
                    <a:pt x="88" y="34"/>
                    <a:pt x="81" y="36"/>
                    <a:pt x="74" y="40"/>
                  </a:cubicBezTo>
                  <a:cubicBezTo>
                    <a:pt x="69" y="17"/>
                    <a:pt x="56" y="0"/>
                    <a:pt x="51" y="0"/>
                  </a:cubicBezTo>
                  <a:cubicBezTo>
                    <a:pt x="46" y="0"/>
                    <a:pt x="30" y="15"/>
                    <a:pt x="26" y="39"/>
                  </a:cubicBezTo>
                  <a:cubicBezTo>
                    <a:pt x="20" y="36"/>
                    <a:pt x="13" y="34"/>
                    <a:pt x="6" y="34"/>
                  </a:cubicBezTo>
                  <a:cubicBezTo>
                    <a:pt x="6" y="33"/>
                    <a:pt x="6" y="33"/>
                    <a:pt x="6" y="33"/>
                  </a:cubicBezTo>
                  <a:cubicBezTo>
                    <a:pt x="5" y="33"/>
                    <a:pt x="3" y="34"/>
                    <a:pt x="3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1" y="40"/>
                    <a:pt x="0" y="45"/>
                    <a:pt x="0" y="50"/>
                  </a:cubicBezTo>
                  <a:cubicBezTo>
                    <a:pt x="0" y="78"/>
                    <a:pt x="23" y="101"/>
                    <a:pt x="51" y="101"/>
                  </a:cubicBezTo>
                  <a:cubicBezTo>
                    <a:pt x="78" y="101"/>
                    <a:pt x="101" y="78"/>
                    <a:pt x="101" y="50"/>
                  </a:cubicBezTo>
                  <a:cubicBezTo>
                    <a:pt x="101" y="45"/>
                    <a:pt x="100" y="40"/>
                    <a:pt x="99" y="35"/>
                  </a:cubicBezTo>
                  <a:cubicBezTo>
                    <a:pt x="99" y="35"/>
                    <a:pt x="99" y="35"/>
                    <a:pt x="99" y="35"/>
                  </a:cubicBezTo>
                  <a:close/>
                  <a:moveTo>
                    <a:pt x="51" y="5"/>
                  </a:moveTo>
                  <a:cubicBezTo>
                    <a:pt x="53" y="6"/>
                    <a:pt x="66" y="20"/>
                    <a:pt x="70" y="42"/>
                  </a:cubicBezTo>
                  <a:cubicBezTo>
                    <a:pt x="63" y="47"/>
                    <a:pt x="57" y="53"/>
                    <a:pt x="52" y="60"/>
                  </a:cubicBezTo>
                  <a:cubicBezTo>
                    <a:pt x="46" y="52"/>
                    <a:pt x="39" y="45"/>
                    <a:pt x="31" y="41"/>
                  </a:cubicBezTo>
                  <a:cubicBezTo>
                    <a:pt x="34" y="19"/>
                    <a:pt x="48" y="5"/>
                    <a:pt x="51" y="5"/>
                  </a:cubicBezTo>
                  <a:close/>
                  <a:moveTo>
                    <a:pt x="5" y="50"/>
                  </a:moveTo>
                  <a:cubicBezTo>
                    <a:pt x="5" y="46"/>
                    <a:pt x="6" y="42"/>
                    <a:pt x="7" y="38"/>
                  </a:cubicBezTo>
                  <a:cubicBezTo>
                    <a:pt x="24" y="40"/>
                    <a:pt x="40" y="49"/>
                    <a:pt x="49" y="64"/>
                  </a:cubicBezTo>
                  <a:cubicBezTo>
                    <a:pt x="44" y="73"/>
                    <a:pt x="41" y="83"/>
                    <a:pt x="41" y="93"/>
                  </a:cubicBezTo>
                  <a:cubicBezTo>
                    <a:pt x="41" y="94"/>
                    <a:pt x="41" y="94"/>
                    <a:pt x="41" y="95"/>
                  </a:cubicBezTo>
                  <a:cubicBezTo>
                    <a:pt x="21" y="91"/>
                    <a:pt x="5" y="72"/>
                    <a:pt x="5" y="50"/>
                  </a:cubicBezTo>
                  <a:close/>
                  <a:moveTo>
                    <a:pt x="51" y="96"/>
                  </a:moveTo>
                  <a:cubicBezTo>
                    <a:pt x="49" y="96"/>
                    <a:pt x="48" y="96"/>
                    <a:pt x="46" y="96"/>
                  </a:cubicBezTo>
                  <a:cubicBezTo>
                    <a:pt x="46" y="95"/>
                    <a:pt x="46" y="94"/>
                    <a:pt x="46" y="93"/>
                  </a:cubicBezTo>
                  <a:cubicBezTo>
                    <a:pt x="46" y="65"/>
                    <a:pt x="67" y="42"/>
                    <a:pt x="95" y="39"/>
                  </a:cubicBezTo>
                  <a:cubicBezTo>
                    <a:pt x="96" y="42"/>
                    <a:pt x="96" y="46"/>
                    <a:pt x="96" y="50"/>
                  </a:cubicBezTo>
                  <a:cubicBezTo>
                    <a:pt x="96" y="75"/>
                    <a:pt x="76" y="96"/>
                    <a:pt x="51" y="9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solidFill>
                  <a:srgbClr val="FFFFFF"/>
                </a:solidFill>
              </a:endParaRPr>
            </a:p>
          </p:txBody>
        </p:sp>
      </p:grpSp>
      <p:grpSp>
        <p:nvGrpSpPr>
          <p:cNvPr id="93" name="Group 60"/>
          <p:cNvGrpSpPr>
            <a:grpSpLocks noChangeAspect="1"/>
          </p:cNvGrpSpPr>
          <p:nvPr/>
        </p:nvGrpSpPr>
        <p:grpSpPr>
          <a:xfrm>
            <a:off x="4508189" y="2433221"/>
            <a:ext cx="788523" cy="685939"/>
            <a:chOff x="3486150" y="5151438"/>
            <a:chExt cx="1830388" cy="1592262"/>
          </a:xfrm>
        </p:grpSpPr>
        <p:sp>
          <p:nvSpPr>
            <p:cNvPr id="94" name="Freeform 22"/>
            <p:cNvSpPr>
              <a:spLocks noEditPoints="1"/>
            </p:cNvSpPr>
            <p:nvPr/>
          </p:nvSpPr>
          <p:spPr bwMode="auto">
            <a:xfrm>
              <a:off x="3486150" y="5151438"/>
              <a:ext cx="1830388" cy="1592262"/>
            </a:xfrm>
            <a:custGeom>
              <a:avLst/>
              <a:gdLst>
                <a:gd name="T0" fmla="*/ 226 w 228"/>
                <a:gd name="T1" fmla="*/ 75 h 198"/>
                <a:gd name="T2" fmla="*/ 211 w 228"/>
                <a:gd name="T3" fmla="*/ 64 h 198"/>
                <a:gd name="T4" fmla="*/ 211 w 228"/>
                <a:gd name="T5" fmla="*/ 64 h 198"/>
                <a:gd name="T6" fmla="*/ 115 w 228"/>
                <a:gd name="T7" fmla="*/ 0 h 198"/>
                <a:gd name="T8" fmla="*/ 112 w 228"/>
                <a:gd name="T9" fmla="*/ 0 h 198"/>
                <a:gd name="T10" fmla="*/ 71 w 228"/>
                <a:gd name="T11" fmla="*/ 28 h 198"/>
                <a:gd name="T12" fmla="*/ 71 w 228"/>
                <a:gd name="T13" fmla="*/ 10 h 198"/>
                <a:gd name="T14" fmla="*/ 69 w 228"/>
                <a:gd name="T15" fmla="*/ 8 h 198"/>
                <a:gd name="T16" fmla="*/ 41 w 228"/>
                <a:gd name="T17" fmla="*/ 8 h 198"/>
                <a:gd name="T18" fmla="*/ 41 w 228"/>
                <a:gd name="T19" fmla="*/ 8 h 198"/>
                <a:gd name="T20" fmla="*/ 40 w 228"/>
                <a:gd name="T21" fmla="*/ 9 h 198"/>
                <a:gd name="T22" fmla="*/ 39 w 228"/>
                <a:gd name="T23" fmla="*/ 10 h 198"/>
                <a:gd name="T24" fmla="*/ 39 w 228"/>
                <a:gd name="T25" fmla="*/ 49 h 198"/>
                <a:gd name="T26" fmla="*/ 1 w 228"/>
                <a:gd name="T27" fmla="*/ 75 h 198"/>
                <a:gd name="T28" fmla="*/ 1 w 228"/>
                <a:gd name="T29" fmla="*/ 78 h 198"/>
                <a:gd name="T30" fmla="*/ 4 w 228"/>
                <a:gd name="T31" fmla="*/ 78 h 198"/>
                <a:gd name="T32" fmla="*/ 19 w 228"/>
                <a:gd name="T33" fmla="*/ 68 h 198"/>
                <a:gd name="T34" fmla="*/ 19 w 228"/>
                <a:gd name="T35" fmla="*/ 196 h 198"/>
                <a:gd name="T36" fmla="*/ 22 w 228"/>
                <a:gd name="T37" fmla="*/ 198 h 198"/>
                <a:gd name="T38" fmla="*/ 209 w 228"/>
                <a:gd name="T39" fmla="*/ 198 h 198"/>
                <a:gd name="T40" fmla="*/ 212 w 228"/>
                <a:gd name="T41" fmla="*/ 196 h 198"/>
                <a:gd name="T42" fmla="*/ 212 w 228"/>
                <a:gd name="T43" fmla="*/ 70 h 198"/>
                <a:gd name="T44" fmla="*/ 224 w 228"/>
                <a:gd name="T45" fmla="*/ 78 h 198"/>
                <a:gd name="T46" fmla="*/ 225 w 228"/>
                <a:gd name="T47" fmla="*/ 79 h 198"/>
                <a:gd name="T48" fmla="*/ 227 w 228"/>
                <a:gd name="T49" fmla="*/ 78 h 198"/>
                <a:gd name="T50" fmla="*/ 226 w 228"/>
                <a:gd name="T51" fmla="*/ 75 h 198"/>
                <a:gd name="T52" fmla="*/ 44 w 228"/>
                <a:gd name="T53" fmla="*/ 13 h 198"/>
                <a:gd name="T54" fmla="*/ 67 w 228"/>
                <a:gd name="T55" fmla="*/ 13 h 198"/>
                <a:gd name="T56" fmla="*/ 67 w 228"/>
                <a:gd name="T57" fmla="*/ 31 h 198"/>
                <a:gd name="T58" fmla="*/ 44 w 228"/>
                <a:gd name="T59" fmla="*/ 46 h 198"/>
                <a:gd name="T60" fmla="*/ 44 w 228"/>
                <a:gd name="T61" fmla="*/ 13 h 198"/>
                <a:gd name="T62" fmla="*/ 207 w 228"/>
                <a:gd name="T63" fmla="*/ 194 h 198"/>
                <a:gd name="T64" fmla="*/ 24 w 228"/>
                <a:gd name="T65" fmla="*/ 194 h 198"/>
                <a:gd name="T66" fmla="*/ 24 w 228"/>
                <a:gd name="T67" fmla="*/ 65 h 198"/>
                <a:gd name="T68" fmla="*/ 43 w 228"/>
                <a:gd name="T69" fmla="*/ 53 h 198"/>
                <a:gd name="T70" fmla="*/ 43 w 228"/>
                <a:gd name="T71" fmla="*/ 53 h 198"/>
                <a:gd name="T72" fmla="*/ 70 w 228"/>
                <a:gd name="T73" fmla="*/ 34 h 198"/>
                <a:gd name="T74" fmla="*/ 70 w 228"/>
                <a:gd name="T75" fmla="*/ 34 h 198"/>
                <a:gd name="T76" fmla="*/ 114 w 228"/>
                <a:gd name="T77" fmla="*/ 5 h 198"/>
                <a:gd name="T78" fmla="*/ 207 w 228"/>
                <a:gd name="T79" fmla="*/ 67 h 198"/>
                <a:gd name="T80" fmla="*/ 207 w 228"/>
                <a:gd name="T81" fmla="*/ 194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8" h="198">
                  <a:moveTo>
                    <a:pt x="226" y="75"/>
                  </a:moveTo>
                  <a:cubicBezTo>
                    <a:pt x="211" y="64"/>
                    <a:pt x="211" y="64"/>
                    <a:pt x="211" y="64"/>
                  </a:cubicBezTo>
                  <a:cubicBezTo>
                    <a:pt x="211" y="64"/>
                    <a:pt x="211" y="64"/>
                    <a:pt x="211" y="64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4" y="0"/>
                    <a:pt x="113" y="0"/>
                    <a:pt x="112" y="0"/>
                  </a:cubicBezTo>
                  <a:cubicBezTo>
                    <a:pt x="71" y="28"/>
                    <a:pt x="71" y="28"/>
                    <a:pt x="71" y="28"/>
                  </a:cubicBezTo>
                  <a:cubicBezTo>
                    <a:pt x="71" y="10"/>
                    <a:pt x="71" y="10"/>
                    <a:pt x="71" y="10"/>
                  </a:cubicBezTo>
                  <a:cubicBezTo>
                    <a:pt x="71" y="9"/>
                    <a:pt x="70" y="8"/>
                    <a:pt x="69" y="8"/>
                  </a:cubicBezTo>
                  <a:cubicBezTo>
                    <a:pt x="41" y="8"/>
                    <a:pt x="41" y="8"/>
                    <a:pt x="41" y="8"/>
                  </a:cubicBezTo>
                  <a:cubicBezTo>
                    <a:pt x="41" y="8"/>
                    <a:pt x="41" y="8"/>
                    <a:pt x="41" y="8"/>
                  </a:cubicBezTo>
                  <a:cubicBezTo>
                    <a:pt x="41" y="8"/>
                    <a:pt x="40" y="8"/>
                    <a:pt x="40" y="9"/>
                  </a:cubicBezTo>
                  <a:cubicBezTo>
                    <a:pt x="39" y="9"/>
                    <a:pt x="39" y="10"/>
                    <a:pt x="39" y="10"/>
                  </a:cubicBezTo>
                  <a:cubicBezTo>
                    <a:pt x="39" y="49"/>
                    <a:pt x="39" y="49"/>
                    <a:pt x="39" y="49"/>
                  </a:cubicBezTo>
                  <a:cubicBezTo>
                    <a:pt x="1" y="75"/>
                    <a:pt x="1" y="75"/>
                    <a:pt x="1" y="75"/>
                  </a:cubicBezTo>
                  <a:cubicBezTo>
                    <a:pt x="0" y="75"/>
                    <a:pt x="0" y="77"/>
                    <a:pt x="1" y="78"/>
                  </a:cubicBezTo>
                  <a:cubicBezTo>
                    <a:pt x="1" y="79"/>
                    <a:pt x="3" y="79"/>
                    <a:pt x="4" y="78"/>
                  </a:cubicBezTo>
                  <a:cubicBezTo>
                    <a:pt x="19" y="68"/>
                    <a:pt x="19" y="68"/>
                    <a:pt x="19" y="68"/>
                  </a:cubicBezTo>
                  <a:cubicBezTo>
                    <a:pt x="19" y="196"/>
                    <a:pt x="19" y="196"/>
                    <a:pt x="19" y="196"/>
                  </a:cubicBezTo>
                  <a:cubicBezTo>
                    <a:pt x="19" y="197"/>
                    <a:pt x="20" y="198"/>
                    <a:pt x="22" y="198"/>
                  </a:cubicBezTo>
                  <a:cubicBezTo>
                    <a:pt x="209" y="198"/>
                    <a:pt x="209" y="198"/>
                    <a:pt x="209" y="198"/>
                  </a:cubicBezTo>
                  <a:cubicBezTo>
                    <a:pt x="211" y="198"/>
                    <a:pt x="212" y="197"/>
                    <a:pt x="212" y="196"/>
                  </a:cubicBezTo>
                  <a:cubicBezTo>
                    <a:pt x="212" y="70"/>
                    <a:pt x="212" y="70"/>
                    <a:pt x="212" y="70"/>
                  </a:cubicBezTo>
                  <a:cubicBezTo>
                    <a:pt x="224" y="78"/>
                    <a:pt x="224" y="78"/>
                    <a:pt x="224" y="78"/>
                  </a:cubicBezTo>
                  <a:cubicBezTo>
                    <a:pt x="224" y="79"/>
                    <a:pt x="225" y="79"/>
                    <a:pt x="225" y="79"/>
                  </a:cubicBezTo>
                  <a:cubicBezTo>
                    <a:pt x="226" y="79"/>
                    <a:pt x="226" y="78"/>
                    <a:pt x="227" y="78"/>
                  </a:cubicBezTo>
                  <a:cubicBezTo>
                    <a:pt x="228" y="77"/>
                    <a:pt x="227" y="75"/>
                    <a:pt x="226" y="75"/>
                  </a:cubicBezTo>
                  <a:close/>
                  <a:moveTo>
                    <a:pt x="44" y="13"/>
                  </a:moveTo>
                  <a:cubicBezTo>
                    <a:pt x="67" y="13"/>
                    <a:pt x="67" y="13"/>
                    <a:pt x="67" y="13"/>
                  </a:cubicBezTo>
                  <a:cubicBezTo>
                    <a:pt x="67" y="31"/>
                    <a:pt x="67" y="31"/>
                    <a:pt x="67" y="31"/>
                  </a:cubicBezTo>
                  <a:cubicBezTo>
                    <a:pt x="44" y="46"/>
                    <a:pt x="44" y="46"/>
                    <a:pt x="44" y="46"/>
                  </a:cubicBezTo>
                  <a:lnTo>
                    <a:pt x="44" y="13"/>
                  </a:lnTo>
                  <a:close/>
                  <a:moveTo>
                    <a:pt x="207" y="194"/>
                  </a:moveTo>
                  <a:cubicBezTo>
                    <a:pt x="24" y="194"/>
                    <a:pt x="24" y="194"/>
                    <a:pt x="24" y="194"/>
                  </a:cubicBezTo>
                  <a:cubicBezTo>
                    <a:pt x="24" y="65"/>
                    <a:pt x="24" y="65"/>
                    <a:pt x="24" y="65"/>
                  </a:cubicBezTo>
                  <a:cubicBezTo>
                    <a:pt x="43" y="53"/>
                    <a:pt x="43" y="53"/>
                    <a:pt x="43" y="53"/>
                  </a:cubicBezTo>
                  <a:cubicBezTo>
                    <a:pt x="43" y="53"/>
                    <a:pt x="43" y="53"/>
                    <a:pt x="43" y="53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114" y="5"/>
                    <a:pt x="114" y="5"/>
                    <a:pt x="114" y="5"/>
                  </a:cubicBezTo>
                  <a:cubicBezTo>
                    <a:pt x="207" y="67"/>
                    <a:pt x="207" y="67"/>
                    <a:pt x="207" y="67"/>
                  </a:cubicBezTo>
                  <a:lnTo>
                    <a:pt x="207" y="1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solidFill>
                  <a:srgbClr val="FFFFFF"/>
                </a:solidFill>
              </a:endParaRPr>
            </a:p>
          </p:txBody>
        </p:sp>
        <p:sp>
          <p:nvSpPr>
            <p:cNvPr id="95" name="Freeform 23"/>
            <p:cNvSpPr>
              <a:spLocks noEditPoints="1"/>
            </p:cNvSpPr>
            <p:nvPr/>
          </p:nvSpPr>
          <p:spPr bwMode="auto">
            <a:xfrm>
              <a:off x="4105275" y="5649913"/>
              <a:ext cx="593725" cy="587375"/>
            </a:xfrm>
            <a:custGeom>
              <a:avLst/>
              <a:gdLst>
                <a:gd name="T0" fmla="*/ 24 w 74"/>
                <a:gd name="T1" fmla="*/ 2 h 73"/>
                <a:gd name="T2" fmla="*/ 24 w 74"/>
                <a:gd name="T3" fmla="*/ 24 h 73"/>
                <a:gd name="T4" fmla="*/ 2 w 74"/>
                <a:gd name="T5" fmla="*/ 24 h 73"/>
                <a:gd name="T6" fmla="*/ 1 w 74"/>
                <a:gd name="T7" fmla="*/ 25 h 73"/>
                <a:gd name="T8" fmla="*/ 0 w 74"/>
                <a:gd name="T9" fmla="*/ 26 h 73"/>
                <a:gd name="T10" fmla="*/ 0 w 74"/>
                <a:gd name="T11" fmla="*/ 47 h 73"/>
                <a:gd name="T12" fmla="*/ 2 w 74"/>
                <a:gd name="T13" fmla="*/ 49 h 73"/>
                <a:gd name="T14" fmla="*/ 24 w 74"/>
                <a:gd name="T15" fmla="*/ 49 h 73"/>
                <a:gd name="T16" fmla="*/ 24 w 74"/>
                <a:gd name="T17" fmla="*/ 71 h 73"/>
                <a:gd name="T18" fmla="*/ 26 w 74"/>
                <a:gd name="T19" fmla="*/ 73 h 73"/>
                <a:gd name="T20" fmla="*/ 47 w 74"/>
                <a:gd name="T21" fmla="*/ 73 h 73"/>
                <a:gd name="T22" fmla="*/ 49 w 74"/>
                <a:gd name="T23" fmla="*/ 71 h 73"/>
                <a:gd name="T24" fmla="*/ 49 w 74"/>
                <a:gd name="T25" fmla="*/ 49 h 73"/>
                <a:gd name="T26" fmla="*/ 71 w 74"/>
                <a:gd name="T27" fmla="*/ 49 h 73"/>
                <a:gd name="T28" fmla="*/ 73 w 74"/>
                <a:gd name="T29" fmla="*/ 48 h 73"/>
                <a:gd name="T30" fmla="*/ 74 w 74"/>
                <a:gd name="T31" fmla="*/ 47 h 73"/>
                <a:gd name="T32" fmla="*/ 74 w 74"/>
                <a:gd name="T33" fmla="*/ 26 h 73"/>
                <a:gd name="T34" fmla="*/ 71 w 74"/>
                <a:gd name="T35" fmla="*/ 24 h 73"/>
                <a:gd name="T36" fmla="*/ 49 w 74"/>
                <a:gd name="T37" fmla="*/ 24 h 73"/>
                <a:gd name="T38" fmla="*/ 49 w 74"/>
                <a:gd name="T39" fmla="*/ 2 h 73"/>
                <a:gd name="T40" fmla="*/ 47 w 74"/>
                <a:gd name="T41" fmla="*/ 0 h 73"/>
                <a:gd name="T42" fmla="*/ 26 w 74"/>
                <a:gd name="T43" fmla="*/ 0 h 73"/>
                <a:gd name="T44" fmla="*/ 24 w 74"/>
                <a:gd name="T45" fmla="*/ 2 h 73"/>
                <a:gd name="T46" fmla="*/ 29 w 74"/>
                <a:gd name="T47" fmla="*/ 26 h 73"/>
                <a:gd name="T48" fmla="*/ 29 w 74"/>
                <a:gd name="T49" fmla="*/ 4 h 73"/>
                <a:gd name="T50" fmla="*/ 45 w 74"/>
                <a:gd name="T51" fmla="*/ 4 h 73"/>
                <a:gd name="T52" fmla="*/ 45 w 74"/>
                <a:gd name="T53" fmla="*/ 26 h 73"/>
                <a:gd name="T54" fmla="*/ 47 w 74"/>
                <a:gd name="T55" fmla="*/ 29 h 73"/>
                <a:gd name="T56" fmla="*/ 69 w 74"/>
                <a:gd name="T57" fmla="*/ 29 h 73"/>
                <a:gd name="T58" fmla="*/ 69 w 74"/>
                <a:gd name="T59" fmla="*/ 45 h 73"/>
                <a:gd name="T60" fmla="*/ 47 w 74"/>
                <a:gd name="T61" fmla="*/ 45 h 73"/>
                <a:gd name="T62" fmla="*/ 45 w 74"/>
                <a:gd name="T63" fmla="*/ 47 h 73"/>
                <a:gd name="T64" fmla="*/ 45 w 74"/>
                <a:gd name="T65" fmla="*/ 69 h 73"/>
                <a:gd name="T66" fmla="*/ 29 w 74"/>
                <a:gd name="T67" fmla="*/ 69 h 73"/>
                <a:gd name="T68" fmla="*/ 29 w 74"/>
                <a:gd name="T69" fmla="*/ 47 h 73"/>
                <a:gd name="T70" fmla="*/ 26 w 74"/>
                <a:gd name="T71" fmla="*/ 45 h 73"/>
                <a:gd name="T72" fmla="*/ 5 w 74"/>
                <a:gd name="T73" fmla="*/ 45 h 73"/>
                <a:gd name="T74" fmla="*/ 5 w 74"/>
                <a:gd name="T75" fmla="*/ 29 h 73"/>
                <a:gd name="T76" fmla="*/ 26 w 74"/>
                <a:gd name="T77" fmla="*/ 29 h 73"/>
                <a:gd name="T78" fmla="*/ 29 w 74"/>
                <a:gd name="T79" fmla="*/ 2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4" h="73">
                  <a:moveTo>
                    <a:pt x="24" y="2"/>
                  </a:moveTo>
                  <a:cubicBezTo>
                    <a:pt x="24" y="24"/>
                    <a:pt x="24" y="24"/>
                    <a:pt x="24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1" y="24"/>
                    <a:pt x="1" y="25"/>
                  </a:cubicBezTo>
                  <a:cubicBezTo>
                    <a:pt x="0" y="25"/>
                    <a:pt x="0" y="26"/>
                    <a:pt x="0" y="26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48"/>
                    <a:pt x="1" y="49"/>
                    <a:pt x="2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71"/>
                    <a:pt x="24" y="71"/>
                    <a:pt x="24" y="71"/>
                  </a:cubicBezTo>
                  <a:cubicBezTo>
                    <a:pt x="24" y="72"/>
                    <a:pt x="25" y="73"/>
                    <a:pt x="26" y="73"/>
                  </a:cubicBezTo>
                  <a:cubicBezTo>
                    <a:pt x="47" y="73"/>
                    <a:pt x="47" y="73"/>
                    <a:pt x="47" y="73"/>
                  </a:cubicBezTo>
                  <a:cubicBezTo>
                    <a:pt x="48" y="73"/>
                    <a:pt x="49" y="72"/>
                    <a:pt x="49" y="71"/>
                  </a:cubicBezTo>
                  <a:cubicBezTo>
                    <a:pt x="49" y="49"/>
                    <a:pt x="49" y="49"/>
                    <a:pt x="49" y="49"/>
                  </a:cubicBezTo>
                  <a:cubicBezTo>
                    <a:pt x="71" y="49"/>
                    <a:pt x="71" y="49"/>
                    <a:pt x="71" y="49"/>
                  </a:cubicBezTo>
                  <a:cubicBezTo>
                    <a:pt x="72" y="49"/>
                    <a:pt x="73" y="49"/>
                    <a:pt x="73" y="48"/>
                  </a:cubicBezTo>
                  <a:cubicBezTo>
                    <a:pt x="73" y="48"/>
                    <a:pt x="74" y="47"/>
                    <a:pt x="74" y="47"/>
                  </a:cubicBezTo>
                  <a:cubicBezTo>
                    <a:pt x="74" y="26"/>
                    <a:pt x="74" y="26"/>
                    <a:pt x="74" y="26"/>
                  </a:cubicBezTo>
                  <a:cubicBezTo>
                    <a:pt x="74" y="25"/>
                    <a:pt x="73" y="24"/>
                    <a:pt x="71" y="24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49" y="2"/>
                    <a:pt x="49" y="2"/>
                    <a:pt x="49" y="2"/>
                  </a:cubicBezTo>
                  <a:cubicBezTo>
                    <a:pt x="49" y="1"/>
                    <a:pt x="48" y="0"/>
                    <a:pt x="47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5" y="0"/>
                    <a:pt x="24" y="1"/>
                    <a:pt x="24" y="2"/>
                  </a:cubicBezTo>
                  <a:close/>
                  <a:moveTo>
                    <a:pt x="29" y="26"/>
                  </a:moveTo>
                  <a:cubicBezTo>
                    <a:pt x="29" y="4"/>
                    <a:pt x="29" y="4"/>
                    <a:pt x="29" y="4"/>
                  </a:cubicBezTo>
                  <a:cubicBezTo>
                    <a:pt x="45" y="4"/>
                    <a:pt x="45" y="4"/>
                    <a:pt x="45" y="4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5" y="28"/>
                    <a:pt x="46" y="29"/>
                    <a:pt x="47" y="29"/>
                  </a:cubicBezTo>
                  <a:cubicBezTo>
                    <a:pt x="69" y="29"/>
                    <a:pt x="69" y="29"/>
                    <a:pt x="69" y="29"/>
                  </a:cubicBezTo>
                  <a:cubicBezTo>
                    <a:pt x="69" y="45"/>
                    <a:pt x="69" y="45"/>
                    <a:pt x="69" y="45"/>
                  </a:cubicBezTo>
                  <a:cubicBezTo>
                    <a:pt x="47" y="45"/>
                    <a:pt x="47" y="45"/>
                    <a:pt x="47" y="45"/>
                  </a:cubicBezTo>
                  <a:cubicBezTo>
                    <a:pt x="46" y="45"/>
                    <a:pt x="45" y="46"/>
                    <a:pt x="45" y="47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29" y="69"/>
                    <a:pt x="29" y="69"/>
                    <a:pt x="29" y="69"/>
                  </a:cubicBezTo>
                  <a:cubicBezTo>
                    <a:pt x="29" y="47"/>
                    <a:pt x="29" y="47"/>
                    <a:pt x="29" y="47"/>
                  </a:cubicBezTo>
                  <a:cubicBezTo>
                    <a:pt x="29" y="46"/>
                    <a:pt x="28" y="45"/>
                    <a:pt x="26" y="45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28" y="29"/>
                    <a:pt x="29" y="28"/>
                    <a:pt x="29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solidFill>
                  <a:srgbClr val="FFFFFF"/>
                </a:solidFill>
              </a:endParaRPr>
            </a:p>
          </p:txBody>
        </p:sp>
      </p:grpSp>
      <p:sp>
        <p:nvSpPr>
          <p:cNvPr id="96" name="Isosceles Triangle 62"/>
          <p:cNvSpPr>
            <a:spLocks noChangeAspect="1"/>
          </p:cNvSpPr>
          <p:nvPr/>
        </p:nvSpPr>
        <p:spPr>
          <a:xfrm rot="10800000">
            <a:off x="7148159" y="5159907"/>
            <a:ext cx="311789" cy="209563"/>
          </a:xfrm>
          <a:prstGeom prst="triangle">
            <a:avLst/>
          </a:prstGeom>
          <a:solidFill>
            <a:srgbClr val="FFFFFF">
              <a:alpha val="30196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rgbClr val="FFFFFF"/>
              </a:solidFill>
            </a:endParaRPr>
          </a:p>
        </p:txBody>
      </p:sp>
      <p:sp>
        <p:nvSpPr>
          <p:cNvPr id="97" name="Isosceles Triangle 63"/>
          <p:cNvSpPr>
            <a:spLocks noChangeAspect="1"/>
          </p:cNvSpPr>
          <p:nvPr/>
        </p:nvSpPr>
        <p:spPr>
          <a:xfrm rot="10800000">
            <a:off x="9525150" y="5159907"/>
            <a:ext cx="311789" cy="209563"/>
          </a:xfrm>
          <a:prstGeom prst="triangle">
            <a:avLst/>
          </a:prstGeom>
          <a:solidFill>
            <a:srgbClr val="FFFFFF">
              <a:alpha val="30196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rgbClr val="FFFFFF"/>
              </a:solidFill>
            </a:endParaRPr>
          </a:p>
        </p:txBody>
      </p:sp>
      <p:sp>
        <p:nvSpPr>
          <p:cNvPr id="98" name="Isosceles Triangle 64"/>
          <p:cNvSpPr>
            <a:spLocks noChangeAspect="1"/>
          </p:cNvSpPr>
          <p:nvPr/>
        </p:nvSpPr>
        <p:spPr>
          <a:xfrm rot="10800000">
            <a:off x="4746558" y="5176201"/>
            <a:ext cx="311789" cy="209563"/>
          </a:xfrm>
          <a:prstGeom prst="triangle">
            <a:avLst/>
          </a:prstGeom>
          <a:solidFill>
            <a:srgbClr val="FFFFFF">
              <a:alpha val="30196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rgbClr val="FFFFFF"/>
              </a:solidFill>
            </a:endParaRPr>
          </a:p>
        </p:txBody>
      </p:sp>
      <p:sp>
        <p:nvSpPr>
          <p:cNvPr id="99" name="Isosceles Triangle 65"/>
          <p:cNvSpPr>
            <a:spLocks noChangeAspect="1"/>
          </p:cNvSpPr>
          <p:nvPr/>
        </p:nvSpPr>
        <p:spPr>
          <a:xfrm rot="10800000">
            <a:off x="2341194" y="5176201"/>
            <a:ext cx="311789" cy="209563"/>
          </a:xfrm>
          <a:prstGeom prst="triangle">
            <a:avLst/>
          </a:prstGeom>
          <a:solidFill>
            <a:srgbClr val="FFFFFF">
              <a:alpha val="30196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rgbClr val="FFFFFF"/>
              </a:solidFill>
            </a:endParaRPr>
          </a:p>
        </p:txBody>
      </p:sp>
      <p:sp>
        <p:nvSpPr>
          <p:cNvPr id="51" name="Text Placeholder 2"/>
          <p:cNvSpPr txBox="1">
            <a:spLocks/>
          </p:cNvSpPr>
          <p:nvPr/>
        </p:nvSpPr>
        <p:spPr>
          <a:xfrm>
            <a:off x="1440000" y="1260000"/>
            <a:ext cx="10174170" cy="480467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228594" indent="-228594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 kern="800" spc="-13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9306" indent="-230712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1600" kern="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7900" indent="-228594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6494" indent="-228594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1600" kern="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5089" indent="-228594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»"/>
              <a:defRPr sz="1600" kern="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pl-PL" sz="2400" dirty="0"/>
              <a:t>§ </a:t>
            </a:r>
            <a:r>
              <a:rPr lang="pl-PL" sz="2400" dirty="0" smtClean="0"/>
              <a:t>2.3.</a:t>
            </a:r>
            <a:endParaRPr lang="pl-PL" sz="2400" dirty="0" smtClean="0">
              <a:solidFill>
                <a:srgbClr val="000000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pl-PL" sz="2800" b="1" dirty="0" smtClean="0">
                <a:solidFill>
                  <a:srgbClr val="000000"/>
                </a:solidFill>
              </a:rPr>
              <a:t>Kierownik</a:t>
            </a:r>
            <a:r>
              <a:rPr lang="pl-PL" sz="2800" dirty="0" smtClean="0">
                <a:solidFill>
                  <a:srgbClr val="000000"/>
                </a:solidFill>
              </a:rPr>
              <a:t> </a:t>
            </a:r>
            <a:r>
              <a:rPr lang="pl-PL" sz="2800" dirty="0">
                <a:solidFill>
                  <a:srgbClr val="000000"/>
                </a:solidFill>
              </a:rPr>
              <a:t>ewaluowanego </a:t>
            </a:r>
            <a:r>
              <a:rPr lang="pl-PL" sz="2800" b="1" dirty="0">
                <a:solidFill>
                  <a:srgbClr val="000000"/>
                </a:solidFill>
              </a:rPr>
              <a:t>podmiotu składa oświadczenia o</a:t>
            </a:r>
            <a:r>
              <a:rPr lang="pl-PL" sz="2800" dirty="0">
                <a:solidFill>
                  <a:srgbClr val="000000"/>
                </a:solidFill>
              </a:rPr>
              <a:t>:</a:t>
            </a:r>
          </a:p>
          <a:p>
            <a:pPr marL="457200" indent="-457200">
              <a:buClrTx/>
              <a:buFont typeface="+mj-lt"/>
              <a:buAutoNum type="arabicPeriod"/>
            </a:pPr>
            <a:r>
              <a:rPr lang="pl-PL" sz="2800" b="1" dirty="0" smtClean="0">
                <a:solidFill>
                  <a:srgbClr val="000000"/>
                </a:solidFill>
              </a:rPr>
              <a:t>wprowadzeniu </a:t>
            </a:r>
            <a:r>
              <a:rPr lang="pl-PL" sz="2800" b="1" dirty="0">
                <a:solidFill>
                  <a:srgbClr val="000000"/>
                </a:solidFill>
              </a:rPr>
              <a:t>do systemu POL-on informacji niezbędnych do przeprowadzenia ewaluacji </a:t>
            </a:r>
            <a:r>
              <a:rPr lang="pl-PL" sz="2800" b="1" dirty="0" smtClean="0">
                <a:solidFill>
                  <a:srgbClr val="000000"/>
                </a:solidFill>
              </a:rPr>
              <a:t/>
            </a:r>
            <a:br>
              <a:rPr lang="pl-PL" sz="2800" b="1" dirty="0" smtClean="0">
                <a:solidFill>
                  <a:srgbClr val="000000"/>
                </a:solidFill>
              </a:rPr>
            </a:br>
            <a:r>
              <a:rPr lang="pl-PL" sz="2800" dirty="0" smtClean="0">
                <a:solidFill>
                  <a:srgbClr val="000000"/>
                </a:solidFill>
              </a:rPr>
              <a:t>w </a:t>
            </a:r>
            <a:r>
              <a:rPr lang="pl-PL" sz="2800" dirty="0">
                <a:solidFill>
                  <a:srgbClr val="000000"/>
                </a:solidFill>
              </a:rPr>
              <a:t>dyscyplinach naukowych i artystycznych, w ramach których podmiot ten prowadzi działalność naukową;</a:t>
            </a:r>
          </a:p>
          <a:p>
            <a:pPr marL="457200" indent="-457200">
              <a:buClrTx/>
              <a:buFont typeface="+mj-lt"/>
              <a:buAutoNum type="arabicPeriod"/>
            </a:pPr>
            <a:r>
              <a:rPr lang="pl-PL" sz="2800" b="1" dirty="0" smtClean="0">
                <a:solidFill>
                  <a:srgbClr val="000000"/>
                </a:solidFill>
              </a:rPr>
              <a:t>zgodności </a:t>
            </a:r>
            <a:r>
              <a:rPr lang="pl-PL" sz="2800" b="1" dirty="0">
                <a:solidFill>
                  <a:srgbClr val="000000"/>
                </a:solidFill>
              </a:rPr>
              <a:t>ze stanem faktycznym i dokumentacją dostępną w tym podmiocie wszystkich informacji zawartych w systemie POL-on </a:t>
            </a:r>
            <a:r>
              <a:rPr lang="pl-PL" sz="2800" dirty="0">
                <a:solidFill>
                  <a:srgbClr val="000000"/>
                </a:solidFill>
              </a:rPr>
              <a:t>oraz dołączonych do nich elektronicznych kopiach dokumentów</a:t>
            </a:r>
            <a:r>
              <a:rPr lang="pl-PL" sz="2800" dirty="0" smtClean="0">
                <a:solidFill>
                  <a:srgbClr val="000000"/>
                </a:solidFill>
              </a:rPr>
              <a:t>.</a:t>
            </a:r>
            <a:endParaRPr lang="pl-PL" sz="2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886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/>
      <p:bldP spid="70" grpId="0"/>
      <p:bldP spid="71" grpId="0"/>
      <p:bldP spid="73" grpId="0"/>
      <p:bldP spid="74" grpId="0"/>
      <p:bldP spid="81" grpId="0" animBg="1"/>
      <p:bldP spid="96" grpId="0" animBg="1"/>
      <p:bldP spid="97" grpId="0" animBg="1"/>
      <p:bldP spid="98" grpId="0" animBg="1"/>
      <p:bldP spid="9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itle 1"/>
          <p:cNvSpPr txBox="1">
            <a:spLocks/>
          </p:cNvSpPr>
          <p:nvPr/>
        </p:nvSpPr>
        <p:spPr>
          <a:xfrm>
            <a:off x="417600" y="597600"/>
            <a:ext cx="11521280" cy="817561"/>
          </a:xfrm>
          <a:prstGeom prst="rect">
            <a:avLst/>
          </a:prstGeom>
        </p:spPr>
        <p:txBody>
          <a:bodyPr/>
          <a:lstStyle>
            <a:lvl1pPr algn="ctr" defTabSz="1219170" rtl="0" eaLnBrk="1" latinLnBrk="0" hangingPunct="1">
              <a:lnSpc>
                <a:spcPct val="86000"/>
              </a:lnSpc>
              <a:spcBef>
                <a:spcPct val="0"/>
              </a:spcBef>
              <a:buNone/>
              <a:defRPr sz="2800" kern="800" spc="-53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sz="3600" b="1" dirty="0">
                <a:solidFill>
                  <a:srgbClr val="000000"/>
                </a:solidFill>
                <a:latin typeface="+mn-lt"/>
              </a:rPr>
              <a:t>Ocena automatyczna i </a:t>
            </a:r>
            <a:r>
              <a:rPr lang="pl-PL" sz="3600" b="1" dirty="0" smtClean="0">
                <a:solidFill>
                  <a:srgbClr val="000000"/>
                </a:solidFill>
                <a:latin typeface="+mn-lt"/>
              </a:rPr>
              <a:t>„na żądanie”</a:t>
            </a:r>
            <a:endParaRPr lang="pl-PL" sz="3600" b="1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69" name="TextBox 21"/>
          <p:cNvSpPr txBox="1"/>
          <p:nvPr/>
        </p:nvSpPr>
        <p:spPr>
          <a:xfrm>
            <a:off x="1764234" y="1766868"/>
            <a:ext cx="5725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FFFFF"/>
                </a:solidFill>
              </a:rPr>
              <a:t>01</a:t>
            </a:r>
          </a:p>
        </p:txBody>
      </p:sp>
      <p:sp>
        <p:nvSpPr>
          <p:cNvPr id="70" name="TextBox 22"/>
          <p:cNvSpPr txBox="1"/>
          <p:nvPr/>
        </p:nvSpPr>
        <p:spPr>
          <a:xfrm>
            <a:off x="4160114" y="1766868"/>
            <a:ext cx="5725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FFFFF"/>
                </a:solidFill>
              </a:rPr>
              <a:t>02</a:t>
            </a:r>
          </a:p>
        </p:txBody>
      </p:sp>
      <p:sp>
        <p:nvSpPr>
          <p:cNvPr id="71" name="TextBox 24"/>
          <p:cNvSpPr txBox="1"/>
          <p:nvPr/>
        </p:nvSpPr>
        <p:spPr>
          <a:xfrm>
            <a:off x="6559389" y="1766868"/>
            <a:ext cx="5725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FFFFF"/>
                </a:solidFill>
              </a:rPr>
              <a:t>03</a:t>
            </a:r>
          </a:p>
        </p:txBody>
      </p:sp>
      <p:sp>
        <p:nvSpPr>
          <p:cNvPr id="72" name="TextBox 25"/>
          <p:cNvSpPr txBox="1"/>
          <p:nvPr/>
        </p:nvSpPr>
        <p:spPr>
          <a:xfrm>
            <a:off x="8975026" y="1766868"/>
            <a:ext cx="5725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FFFFF"/>
                </a:solidFill>
              </a:rPr>
              <a:t>04</a:t>
            </a:r>
          </a:p>
        </p:txBody>
      </p:sp>
      <p:sp>
        <p:nvSpPr>
          <p:cNvPr id="73" name="TextBox 26"/>
          <p:cNvSpPr txBox="1"/>
          <p:nvPr/>
        </p:nvSpPr>
        <p:spPr>
          <a:xfrm>
            <a:off x="1034398" y="3169616"/>
            <a:ext cx="2925381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33" dirty="0">
                <a:solidFill>
                  <a:srgbClr val="FFFFFF"/>
                </a:solidFill>
              </a:rPr>
              <a:t>INFOGRAPHIC</a:t>
            </a:r>
          </a:p>
        </p:txBody>
      </p:sp>
      <p:sp>
        <p:nvSpPr>
          <p:cNvPr id="74" name="TextBox 27"/>
          <p:cNvSpPr txBox="1"/>
          <p:nvPr/>
        </p:nvSpPr>
        <p:spPr>
          <a:xfrm>
            <a:off x="3439760" y="3169616"/>
            <a:ext cx="2925381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33" dirty="0">
                <a:solidFill>
                  <a:srgbClr val="FFFFFF"/>
                </a:solidFill>
              </a:rPr>
              <a:t>INFOGRAPHIC</a:t>
            </a:r>
          </a:p>
        </p:txBody>
      </p:sp>
      <p:sp>
        <p:nvSpPr>
          <p:cNvPr id="81" name="Freeform 6"/>
          <p:cNvSpPr>
            <a:spLocks noChangeAspect="1" noEditPoints="1"/>
          </p:cNvSpPr>
          <p:nvPr/>
        </p:nvSpPr>
        <p:spPr bwMode="auto">
          <a:xfrm>
            <a:off x="9341876" y="2539001"/>
            <a:ext cx="702352" cy="588827"/>
          </a:xfrm>
          <a:custGeom>
            <a:avLst/>
            <a:gdLst>
              <a:gd name="T0" fmla="*/ 188 w 204"/>
              <a:gd name="T1" fmla="*/ 79 h 171"/>
              <a:gd name="T2" fmla="*/ 188 w 204"/>
              <a:gd name="T3" fmla="*/ 79 h 171"/>
              <a:gd name="T4" fmla="*/ 188 w 204"/>
              <a:gd name="T5" fmla="*/ 79 h 171"/>
              <a:gd name="T6" fmla="*/ 156 w 204"/>
              <a:gd name="T7" fmla="*/ 64 h 171"/>
              <a:gd name="T8" fmla="*/ 147 w 204"/>
              <a:gd name="T9" fmla="*/ 16 h 171"/>
              <a:gd name="T10" fmla="*/ 87 w 204"/>
              <a:gd name="T11" fmla="*/ 16 h 171"/>
              <a:gd name="T12" fmla="*/ 51 w 204"/>
              <a:gd name="T13" fmla="*/ 52 h 171"/>
              <a:gd name="T14" fmla="*/ 51 w 204"/>
              <a:gd name="T15" fmla="*/ 52 h 171"/>
              <a:gd name="T16" fmla="*/ 48 w 204"/>
              <a:gd name="T17" fmla="*/ 52 h 171"/>
              <a:gd name="T18" fmla="*/ 13 w 204"/>
              <a:gd name="T19" fmla="*/ 87 h 171"/>
              <a:gd name="T20" fmla="*/ 0 w 204"/>
              <a:gd name="T21" fmla="*/ 119 h 171"/>
              <a:gd name="T22" fmla="*/ 13 w 204"/>
              <a:gd name="T23" fmla="*/ 150 h 171"/>
              <a:gd name="T24" fmla="*/ 45 w 204"/>
              <a:gd name="T25" fmla="*/ 164 h 171"/>
              <a:gd name="T26" fmla="*/ 76 w 204"/>
              <a:gd name="T27" fmla="*/ 150 h 171"/>
              <a:gd name="T28" fmla="*/ 98 w 204"/>
              <a:gd name="T29" fmla="*/ 129 h 171"/>
              <a:gd name="T30" fmla="*/ 112 w 204"/>
              <a:gd name="T31" fmla="*/ 155 h 171"/>
              <a:gd name="T32" fmla="*/ 112 w 204"/>
              <a:gd name="T33" fmla="*/ 155 h 171"/>
              <a:gd name="T34" fmla="*/ 112 w 204"/>
              <a:gd name="T35" fmla="*/ 155 h 171"/>
              <a:gd name="T36" fmla="*/ 150 w 204"/>
              <a:gd name="T37" fmla="*/ 171 h 171"/>
              <a:gd name="T38" fmla="*/ 204 w 204"/>
              <a:gd name="T39" fmla="*/ 117 h 171"/>
              <a:gd name="T40" fmla="*/ 188 w 204"/>
              <a:gd name="T41" fmla="*/ 79 h 171"/>
              <a:gd name="T42" fmla="*/ 114 w 204"/>
              <a:gd name="T43" fmla="*/ 150 h 171"/>
              <a:gd name="T44" fmla="*/ 101 w 204"/>
              <a:gd name="T45" fmla="*/ 117 h 171"/>
              <a:gd name="T46" fmla="*/ 102 w 204"/>
              <a:gd name="T47" fmla="*/ 106 h 171"/>
              <a:gd name="T48" fmla="*/ 102 w 204"/>
              <a:gd name="T49" fmla="*/ 105 h 171"/>
              <a:gd name="T50" fmla="*/ 115 w 204"/>
              <a:gd name="T51" fmla="*/ 82 h 171"/>
              <a:gd name="T52" fmla="*/ 150 w 204"/>
              <a:gd name="T53" fmla="*/ 68 h 171"/>
              <a:gd name="T54" fmla="*/ 152 w 204"/>
              <a:gd name="T55" fmla="*/ 68 h 171"/>
              <a:gd name="T56" fmla="*/ 152 w 204"/>
              <a:gd name="T57" fmla="*/ 68 h 171"/>
              <a:gd name="T58" fmla="*/ 152 w 204"/>
              <a:gd name="T59" fmla="*/ 68 h 171"/>
              <a:gd name="T60" fmla="*/ 183 w 204"/>
              <a:gd name="T61" fmla="*/ 81 h 171"/>
              <a:gd name="T62" fmla="*/ 114 w 204"/>
              <a:gd name="T63" fmla="*/ 150 h 171"/>
              <a:gd name="T64" fmla="*/ 90 w 204"/>
              <a:gd name="T65" fmla="*/ 20 h 171"/>
              <a:gd name="T66" fmla="*/ 144 w 204"/>
              <a:gd name="T67" fmla="*/ 20 h 171"/>
              <a:gd name="T68" fmla="*/ 151 w 204"/>
              <a:gd name="T69" fmla="*/ 63 h 171"/>
              <a:gd name="T70" fmla="*/ 150 w 204"/>
              <a:gd name="T71" fmla="*/ 63 h 171"/>
              <a:gd name="T72" fmla="*/ 112 w 204"/>
              <a:gd name="T73" fmla="*/ 79 h 171"/>
              <a:gd name="T74" fmla="*/ 99 w 204"/>
              <a:gd name="T75" fmla="*/ 100 h 171"/>
              <a:gd name="T76" fmla="*/ 54 w 204"/>
              <a:gd name="T77" fmla="*/ 56 h 171"/>
              <a:gd name="T78" fmla="*/ 90 w 204"/>
              <a:gd name="T79" fmla="*/ 20 h 171"/>
              <a:gd name="T80" fmla="*/ 73 w 204"/>
              <a:gd name="T81" fmla="*/ 147 h 171"/>
              <a:gd name="T82" fmla="*/ 45 w 204"/>
              <a:gd name="T83" fmla="*/ 159 h 171"/>
              <a:gd name="T84" fmla="*/ 16 w 204"/>
              <a:gd name="T85" fmla="*/ 147 h 171"/>
              <a:gd name="T86" fmla="*/ 16 w 204"/>
              <a:gd name="T87" fmla="*/ 90 h 171"/>
              <a:gd name="T88" fmla="*/ 49 w 204"/>
              <a:gd name="T89" fmla="*/ 57 h 171"/>
              <a:gd name="T90" fmla="*/ 98 w 204"/>
              <a:gd name="T91" fmla="*/ 106 h 171"/>
              <a:gd name="T92" fmla="*/ 96 w 204"/>
              <a:gd name="T93" fmla="*/ 117 h 171"/>
              <a:gd name="T94" fmla="*/ 97 w 204"/>
              <a:gd name="T95" fmla="*/ 124 h 171"/>
              <a:gd name="T96" fmla="*/ 73 w 204"/>
              <a:gd name="T97" fmla="*/ 147 h 171"/>
              <a:gd name="T98" fmla="*/ 150 w 204"/>
              <a:gd name="T99" fmla="*/ 166 h 171"/>
              <a:gd name="T100" fmla="*/ 117 w 204"/>
              <a:gd name="T101" fmla="*/ 153 h 171"/>
              <a:gd name="T102" fmla="*/ 186 w 204"/>
              <a:gd name="T103" fmla="*/ 84 h 171"/>
              <a:gd name="T104" fmla="*/ 199 w 204"/>
              <a:gd name="T105" fmla="*/ 117 h 171"/>
              <a:gd name="T106" fmla="*/ 150 w 204"/>
              <a:gd name="T107" fmla="*/ 166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04" h="171">
                <a:moveTo>
                  <a:pt x="188" y="79"/>
                </a:moveTo>
                <a:cubicBezTo>
                  <a:pt x="188" y="79"/>
                  <a:pt x="188" y="79"/>
                  <a:pt x="188" y="79"/>
                </a:cubicBezTo>
                <a:cubicBezTo>
                  <a:pt x="188" y="79"/>
                  <a:pt x="188" y="79"/>
                  <a:pt x="188" y="79"/>
                </a:cubicBezTo>
                <a:cubicBezTo>
                  <a:pt x="179" y="71"/>
                  <a:pt x="168" y="65"/>
                  <a:pt x="156" y="64"/>
                </a:cubicBezTo>
                <a:cubicBezTo>
                  <a:pt x="163" y="48"/>
                  <a:pt x="159" y="29"/>
                  <a:pt x="147" y="16"/>
                </a:cubicBezTo>
                <a:cubicBezTo>
                  <a:pt x="130" y="0"/>
                  <a:pt x="103" y="0"/>
                  <a:pt x="87" y="16"/>
                </a:cubicBezTo>
                <a:cubicBezTo>
                  <a:pt x="51" y="52"/>
                  <a:pt x="51" y="52"/>
                  <a:pt x="51" y="52"/>
                </a:cubicBezTo>
                <a:cubicBezTo>
                  <a:pt x="51" y="52"/>
                  <a:pt x="51" y="52"/>
                  <a:pt x="51" y="52"/>
                </a:cubicBezTo>
                <a:cubicBezTo>
                  <a:pt x="50" y="51"/>
                  <a:pt x="48" y="51"/>
                  <a:pt x="48" y="52"/>
                </a:cubicBezTo>
                <a:cubicBezTo>
                  <a:pt x="13" y="87"/>
                  <a:pt x="13" y="87"/>
                  <a:pt x="13" y="87"/>
                </a:cubicBezTo>
                <a:cubicBezTo>
                  <a:pt x="4" y="95"/>
                  <a:pt x="0" y="107"/>
                  <a:pt x="0" y="119"/>
                </a:cubicBezTo>
                <a:cubicBezTo>
                  <a:pt x="0" y="131"/>
                  <a:pt x="4" y="142"/>
                  <a:pt x="13" y="150"/>
                </a:cubicBezTo>
                <a:cubicBezTo>
                  <a:pt x="21" y="159"/>
                  <a:pt x="33" y="164"/>
                  <a:pt x="45" y="164"/>
                </a:cubicBezTo>
                <a:cubicBezTo>
                  <a:pt x="57" y="164"/>
                  <a:pt x="68" y="159"/>
                  <a:pt x="76" y="150"/>
                </a:cubicBezTo>
                <a:cubicBezTo>
                  <a:pt x="98" y="129"/>
                  <a:pt x="98" y="129"/>
                  <a:pt x="98" y="129"/>
                </a:cubicBezTo>
                <a:cubicBezTo>
                  <a:pt x="100" y="139"/>
                  <a:pt x="105" y="148"/>
                  <a:pt x="112" y="155"/>
                </a:cubicBezTo>
                <a:cubicBezTo>
                  <a:pt x="112" y="155"/>
                  <a:pt x="112" y="155"/>
                  <a:pt x="112" y="155"/>
                </a:cubicBezTo>
                <a:cubicBezTo>
                  <a:pt x="112" y="155"/>
                  <a:pt x="112" y="155"/>
                  <a:pt x="112" y="155"/>
                </a:cubicBezTo>
                <a:cubicBezTo>
                  <a:pt x="122" y="165"/>
                  <a:pt x="135" y="171"/>
                  <a:pt x="150" y="171"/>
                </a:cubicBezTo>
                <a:cubicBezTo>
                  <a:pt x="180" y="171"/>
                  <a:pt x="204" y="147"/>
                  <a:pt x="204" y="117"/>
                </a:cubicBezTo>
                <a:cubicBezTo>
                  <a:pt x="204" y="102"/>
                  <a:pt x="198" y="89"/>
                  <a:pt x="188" y="79"/>
                </a:cubicBezTo>
                <a:close/>
                <a:moveTo>
                  <a:pt x="114" y="150"/>
                </a:moveTo>
                <a:cubicBezTo>
                  <a:pt x="106" y="141"/>
                  <a:pt x="101" y="130"/>
                  <a:pt x="101" y="117"/>
                </a:cubicBezTo>
                <a:cubicBezTo>
                  <a:pt x="101" y="113"/>
                  <a:pt x="101" y="109"/>
                  <a:pt x="102" y="106"/>
                </a:cubicBezTo>
                <a:cubicBezTo>
                  <a:pt x="102" y="105"/>
                  <a:pt x="102" y="105"/>
                  <a:pt x="102" y="105"/>
                </a:cubicBezTo>
                <a:cubicBezTo>
                  <a:pt x="105" y="97"/>
                  <a:pt x="109" y="89"/>
                  <a:pt x="115" y="82"/>
                </a:cubicBezTo>
                <a:cubicBezTo>
                  <a:pt x="125" y="73"/>
                  <a:pt x="137" y="68"/>
                  <a:pt x="150" y="68"/>
                </a:cubicBezTo>
                <a:cubicBezTo>
                  <a:pt x="151" y="68"/>
                  <a:pt x="151" y="68"/>
                  <a:pt x="152" y="68"/>
                </a:cubicBezTo>
                <a:cubicBezTo>
                  <a:pt x="152" y="68"/>
                  <a:pt x="152" y="68"/>
                  <a:pt x="152" y="68"/>
                </a:cubicBezTo>
                <a:cubicBezTo>
                  <a:pt x="152" y="68"/>
                  <a:pt x="152" y="68"/>
                  <a:pt x="152" y="68"/>
                </a:cubicBezTo>
                <a:cubicBezTo>
                  <a:pt x="164" y="69"/>
                  <a:pt x="175" y="73"/>
                  <a:pt x="183" y="81"/>
                </a:cubicBezTo>
                <a:lnTo>
                  <a:pt x="114" y="150"/>
                </a:lnTo>
                <a:close/>
                <a:moveTo>
                  <a:pt x="90" y="20"/>
                </a:moveTo>
                <a:cubicBezTo>
                  <a:pt x="105" y="5"/>
                  <a:pt x="129" y="5"/>
                  <a:pt x="144" y="20"/>
                </a:cubicBezTo>
                <a:cubicBezTo>
                  <a:pt x="155" y="31"/>
                  <a:pt x="158" y="49"/>
                  <a:pt x="151" y="63"/>
                </a:cubicBezTo>
                <a:cubicBezTo>
                  <a:pt x="150" y="63"/>
                  <a:pt x="150" y="63"/>
                  <a:pt x="150" y="63"/>
                </a:cubicBezTo>
                <a:cubicBezTo>
                  <a:pt x="136" y="63"/>
                  <a:pt x="122" y="69"/>
                  <a:pt x="112" y="79"/>
                </a:cubicBezTo>
                <a:cubicBezTo>
                  <a:pt x="106" y="85"/>
                  <a:pt x="102" y="92"/>
                  <a:pt x="99" y="100"/>
                </a:cubicBezTo>
                <a:cubicBezTo>
                  <a:pt x="54" y="56"/>
                  <a:pt x="54" y="56"/>
                  <a:pt x="54" y="56"/>
                </a:cubicBezTo>
                <a:lnTo>
                  <a:pt x="90" y="20"/>
                </a:lnTo>
                <a:close/>
                <a:moveTo>
                  <a:pt x="73" y="147"/>
                </a:moveTo>
                <a:cubicBezTo>
                  <a:pt x="66" y="155"/>
                  <a:pt x="55" y="159"/>
                  <a:pt x="45" y="159"/>
                </a:cubicBezTo>
                <a:cubicBezTo>
                  <a:pt x="34" y="159"/>
                  <a:pt x="24" y="155"/>
                  <a:pt x="16" y="147"/>
                </a:cubicBezTo>
                <a:cubicBezTo>
                  <a:pt x="1" y="131"/>
                  <a:pt x="1" y="106"/>
                  <a:pt x="16" y="90"/>
                </a:cubicBezTo>
                <a:cubicBezTo>
                  <a:pt x="49" y="57"/>
                  <a:pt x="49" y="57"/>
                  <a:pt x="49" y="57"/>
                </a:cubicBezTo>
                <a:cubicBezTo>
                  <a:pt x="98" y="106"/>
                  <a:pt x="98" y="106"/>
                  <a:pt x="98" y="106"/>
                </a:cubicBezTo>
                <a:cubicBezTo>
                  <a:pt x="97" y="109"/>
                  <a:pt x="96" y="113"/>
                  <a:pt x="96" y="117"/>
                </a:cubicBezTo>
                <a:cubicBezTo>
                  <a:pt x="96" y="119"/>
                  <a:pt x="96" y="121"/>
                  <a:pt x="97" y="124"/>
                </a:cubicBezTo>
                <a:lnTo>
                  <a:pt x="73" y="147"/>
                </a:lnTo>
                <a:close/>
                <a:moveTo>
                  <a:pt x="150" y="166"/>
                </a:moveTo>
                <a:cubicBezTo>
                  <a:pt x="137" y="166"/>
                  <a:pt x="126" y="161"/>
                  <a:pt x="117" y="153"/>
                </a:cubicBezTo>
                <a:cubicBezTo>
                  <a:pt x="186" y="84"/>
                  <a:pt x="186" y="84"/>
                  <a:pt x="186" y="84"/>
                </a:cubicBezTo>
                <a:cubicBezTo>
                  <a:pt x="194" y="93"/>
                  <a:pt x="199" y="104"/>
                  <a:pt x="199" y="117"/>
                </a:cubicBezTo>
                <a:cubicBezTo>
                  <a:pt x="199" y="144"/>
                  <a:pt x="177" y="166"/>
                  <a:pt x="150" y="16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3200">
              <a:solidFill>
                <a:srgbClr val="FFFFFF"/>
              </a:solidFill>
            </a:endParaRPr>
          </a:p>
        </p:txBody>
      </p:sp>
      <p:grpSp>
        <p:nvGrpSpPr>
          <p:cNvPr id="82" name="Group 61"/>
          <p:cNvGrpSpPr>
            <a:grpSpLocks noChangeAspect="1"/>
          </p:cNvGrpSpPr>
          <p:nvPr/>
        </p:nvGrpSpPr>
        <p:grpSpPr>
          <a:xfrm>
            <a:off x="2177371" y="2440672"/>
            <a:ext cx="639435" cy="679099"/>
            <a:chOff x="476250" y="5167313"/>
            <a:chExt cx="1484313" cy="1576387"/>
          </a:xfrm>
        </p:grpSpPr>
        <p:sp>
          <p:nvSpPr>
            <p:cNvPr id="83" name="Freeform 13"/>
            <p:cNvSpPr>
              <a:spLocks noEditPoints="1"/>
            </p:cNvSpPr>
            <p:nvPr/>
          </p:nvSpPr>
          <p:spPr bwMode="auto">
            <a:xfrm>
              <a:off x="476250" y="5167313"/>
              <a:ext cx="1484313" cy="1576387"/>
            </a:xfrm>
            <a:custGeom>
              <a:avLst/>
              <a:gdLst>
                <a:gd name="T0" fmla="*/ 177 w 185"/>
                <a:gd name="T1" fmla="*/ 153 h 196"/>
                <a:gd name="T2" fmla="*/ 123 w 185"/>
                <a:gd name="T3" fmla="*/ 42 h 196"/>
                <a:gd name="T4" fmla="*/ 123 w 185"/>
                <a:gd name="T5" fmla="*/ 23 h 196"/>
                <a:gd name="T6" fmla="*/ 130 w 185"/>
                <a:gd name="T7" fmla="*/ 23 h 196"/>
                <a:gd name="T8" fmla="*/ 133 w 185"/>
                <a:gd name="T9" fmla="*/ 21 h 196"/>
                <a:gd name="T10" fmla="*/ 133 w 185"/>
                <a:gd name="T11" fmla="*/ 2 h 196"/>
                <a:gd name="T12" fmla="*/ 130 w 185"/>
                <a:gd name="T13" fmla="*/ 0 h 196"/>
                <a:gd name="T14" fmla="*/ 53 w 185"/>
                <a:gd name="T15" fmla="*/ 0 h 196"/>
                <a:gd name="T16" fmla="*/ 51 w 185"/>
                <a:gd name="T17" fmla="*/ 2 h 196"/>
                <a:gd name="T18" fmla="*/ 51 w 185"/>
                <a:gd name="T19" fmla="*/ 21 h 196"/>
                <a:gd name="T20" fmla="*/ 53 w 185"/>
                <a:gd name="T21" fmla="*/ 23 h 196"/>
                <a:gd name="T22" fmla="*/ 62 w 185"/>
                <a:gd name="T23" fmla="*/ 23 h 196"/>
                <a:gd name="T24" fmla="*/ 62 w 185"/>
                <a:gd name="T25" fmla="*/ 42 h 196"/>
                <a:gd name="T26" fmla="*/ 8 w 185"/>
                <a:gd name="T27" fmla="*/ 153 h 196"/>
                <a:gd name="T28" fmla="*/ 5 w 185"/>
                <a:gd name="T29" fmla="*/ 188 h 196"/>
                <a:gd name="T30" fmla="*/ 24 w 185"/>
                <a:gd name="T31" fmla="*/ 196 h 196"/>
                <a:gd name="T32" fmla="*/ 162 w 185"/>
                <a:gd name="T33" fmla="*/ 196 h 196"/>
                <a:gd name="T34" fmla="*/ 180 w 185"/>
                <a:gd name="T35" fmla="*/ 188 h 196"/>
                <a:gd name="T36" fmla="*/ 177 w 185"/>
                <a:gd name="T37" fmla="*/ 153 h 196"/>
                <a:gd name="T38" fmla="*/ 55 w 185"/>
                <a:gd name="T39" fmla="*/ 4 h 196"/>
                <a:gd name="T40" fmla="*/ 128 w 185"/>
                <a:gd name="T41" fmla="*/ 4 h 196"/>
                <a:gd name="T42" fmla="*/ 128 w 185"/>
                <a:gd name="T43" fmla="*/ 18 h 196"/>
                <a:gd name="T44" fmla="*/ 121 w 185"/>
                <a:gd name="T45" fmla="*/ 18 h 196"/>
                <a:gd name="T46" fmla="*/ 65 w 185"/>
                <a:gd name="T47" fmla="*/ 18 h 196"/>
                <a:gd name="T48" fmla="*/ 55 w 185"/>
                <a:gd name="T49" fmla="*/ 18 h 196"/>
                <a:gd name="T50" fmla="*/ 55 w 185"/>
                <a:gd name="T51" fmla="*/ 4 h 196"/>
                <a:gd name="T52" fmla="*/ 176 w 185"/>
                <a:gd name="T53" fmla="*/ 185 h 196"/>
                <a:gd name="T54" fmla="*/ 162 w 185"/>
                <a:gd name="T55" fmla="*/ 191 h 196"/>
                <a:gd name="T56" fmla="*/ 24 w 185"/>
                <a:gd name="T57" fmla="*/ 191 h 196"/>
                <a:gd name="T58" fmla="*/ 9 w 185"/>
                <a:gd name="T59" fmla="*/ 185 h 196"/>
                <a:gd name="T60" fmla="*/ 13 w 185"/>
                <a:gd name="T61" fmla="*/ 155 h 196"/>
                <a:gd name="T62" fmla="*/ 67 w 185"/>
                <a:gd name="T63" fmla="*/ 44 h 196"/>
                <a:gd name="T64" fmla="*/ 67 w 185"/>
                <a:gd name="T65" fmla="*/ 43 h 196"/>
                <a:gd name="T66" fmla="*/ 67 w 185"/>
                <a:gd name="T67" fmla="*/ 23 h 196"/>
                <a:gd name="T68" fmla="*/ 118 w 185"/>
                <a:gd name="T69" fmla="*/ 23 h 196"/>
                <a:gd name="T70" fmla="*/ 118 w 185"/>
                <a:gd name="T71" fmla="*/ 43 h 196"/>
                <a:gd name="T72" fmla="*/ 119 w 185"/>
                <a:gd name="T73" fmla="*/ 44 h 196"/>
                <a:gd name="T74" fmla="*/ 173 w 185"/>
                <a:gd name="T75" fmla="*/ 155 h 196"/>
                <a:gd name="T76" fmla="*/ 176 w 185"/>
                <a:gd name="T77" fmla="*/ 185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85" h="196">
                  <a:moveTo>
                    <a:pt x="177" y="153"/>
                  </a:moveTo>
                  <a:cubicBezTo>
                    <a:pt x="123" y="42"/>
                    <a:pt x="123" y="42"/>
                    <a:pt x="123" y="42"/>
                  </a:cubicBezTo>
                  <a:cubicBezTo>
                    <a:pt x="123" y="23"/>
                    <a:pt x="123" y="23"/>
                    <a:pt x="123" y="23"/>
                  </a:cubicBezTo>
                  <a:cubicBezTo>
                    <a:pt x="130" y="23"/>
                    <a:pt x="130" y="23"/>
                    <a:pt x="130" y="23"/>
                  </a:cubicBezTo>
                  <a:cubicBezTo>
                    <a:pt x="132" y="23"/>
                    <a:pt x="133" y="22"/>
                    <a:pt x="133" y="21"/>
                  </a:cubicBezTo>
                  <a:cubicBezTo>
                    <a:pt x="133" y="2"/>
                    <a:pt x="133" y="2"/>
                    <a:pt x="133" y="2"/>
                  </a:cubicBezTo>
                  <a:cubicBezTo>
                    <a:pt x="133" y="1"/>
                    <a:pt x="132" y="0"/>
                    <a:pt x="130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2" y="0"/>
                    <a:pt x="51" y="1"/>
                    <a:pt x="51" y="2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1" y="22"/>
                    <a:pt x="52" y="23"/>
                    <a:pt x="53" y="23"/>
                  </a:cubicBezTo>
                  <a:cubicBezTo>
                    <a:pt x="62" y="23"/>
                    <a:pt x="62" y="23"/>
                    <a:pt x="62" y="23"/>
                  </a:cubicBezTo>
                  <a:cubicBezTo>
                    <a:pt x="62" y="42"/>
                    <a:pt x="62" y="42"/>
                    <a:pt x="62" y="42"/>
                  </a:cubicBezTo>
                  <a:cubicBezTo>
                    <a:pt x="8" y="153"/>
                    <a:pt x="8" y="153"/>
                    <a:pt x="8" y="153"/>
                  </a:cubicBezTo>
                  <a:cubicBezTo>
                    <a:pt x="1" y="169"/>
                    <a:pt x="0" y="181"/>
                    <a:pt x="5" y="188"/>
                  </a:cubicBezTo>
                  <a:cubicBezTo>
                    <a:pt x="9" y="193"/>
                    <a:pt x="15" y="196"/>
                    <a:pt x="24" y="196"/>
                  </a:cubicBezTo>
                  <a:cubicBezTo>
                    <a:pt x="162" y="196"/>
                    <a:pt x="162" y="196"/>
                    <a:pt x="162" y="196"/>
                  </a:cubicBezTo>
                  <a:cubicBezTo>
                    <a:pt x="171" y="196"/>
                    <a:pt x="177" y="193"/>
                    <a:pt x="180" y="188"/>
                  </a:cubicBezTo>
                  <a:cubicBezTo>
                    <a:pt x="185" y="181"/>
                    <a:pt x="184" y="169"/>
                    <a:pt x="177" y="153"/>
                  </a:cubicBezTo>
                  <a:close/>
                  <a:moveTo>
                    <a:pt x="55" y="4"/>
                  </a:moveTo>
                  <a:cubicBezTo>
                    <a:pt x="128" y="4"/>
                    <a:pt x="128" y="4"/>
                    <a:pt x="128" y="4"/>
                  </a:cubicBezTo>
                  <a:cubicBezTo>
                    <a:pt x="128" y="18"/>
                    <a:pt x="128" y="18"/>
                    <a:pt x="128" y="18"/>
                  </a:cubicBezTo>
                  <a:cubicBezTo>
                    <a:pt x="121" y="18"/>
                    <a:pt x="121" y="18"/>
                    <a:pt x="121" y="18"/>
                  </a:cubicBezTo>
                  <a:cubicBezTo>
                    <a:pt x="65" y="18"/>
                    <a:pt x="65" y="18"/>
                    <a:pt x="65" y="18"/>
                  </a:cubicBezTo>
                  <a:cubicBezTo>
                    <a:pt x="55" y="18"/>
                    <a:pt x="55" y="18"/>
                    <a:pt x="55" y="18"/>
                  </a:cubicBezTo>
                  <a:lnTo>
                    <a:pt x="55" y="4"/>
                  </a:lnTo>
                  <a:close/>
                  <a:moveTo>
                    <a:pt x="176" y="185"/>
                  </a:moveTo>
                  <a:cubicBezTo>
                    <a:pt x="174" y="189"/>
                    <a:pt x="169" y="191"/>
                    <a:pt x="162" y="191"/>
                  </a:cubicBezTo>
                  <a:cubicBezTo>
                    <a:pt x="24" y="191"/>
                    <a:pt x="24" y="191"/>
                    <a:pt x="24" y="191"/>
                  </a:cubicBezTo>
                  <a:cubicBezTo>
                    <a:pt x="16" y="191"/>
                    <a:pt x="12" y="189"/>
                    <a:pt x="9" y="185"/>
                  </a:cubicBezTo>
                  <a:cubicBezTo>
                    <a:pt x="5" y="180"/>
                    <a:pt x="7" y="169"/>
                    <a:pt x="13" y="155"/>
                  </a:cubicBezTo>
                  <a:cubicBezTo>
                    <a:pt x="67" y="44"/>
                    <a:pt x="67" y="44"/>
                    <a:pt x="67" y="44"/>
                  </a:cubicBezTo>
                  <a:cubicBezTo>
                    <a:pt x="67" y="44"/>
                    <a:pt x="67" y="43"/>
                    <a:pt x="67" y="43"/>
                  </a:cubicBezTo>
                  <a:cubicBezTo>
                    <a:pt x="67" y="23"/>
                    <a:pt x="67" y="23"/>
                    <a:pt x="67" y="23"/>
                  </a:cubicBezTo>
                  <a:cubicBezTo>
                    <a:pt x="118" y="23"/>
                    <a:pt x="118" y="23"/>
                    <a:pt x="118" y="23"/>
                  </a:cubicBezTo>
                  <a:cubicBezTo>
                    <a:pt x="118" y="43"/>
                    <a:pt x="118" y="43"/>
                    <a:pt x="118" y="43"/>
                  </a:cubicBezTo>
                  <a:cubicBezTo>
                    <a:pt x="118" y="43"/>
                    <a:pt x="118" y="44"/>
                    <a:pt x="119" y="44"/>
                  </a:cubicBezTo>
                  <a:cubicBezTo>
                    <a:pt x="173" y="155"/>
                    <a:pt x="173" y="155"/>
                    <a:pt x="173" y="155"/>
                  </a:cubicBezTo>
                  <a:cubicBezTo>
                    <a:pt x="179" y="169"/>
                    <a:pt x="180" y="180"/>
                    <a:pt x="176" y="18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solidFill>
                  <a:srgbClr val="FFFFFF"/>
                </a:solidFill>
              </a:endParaRPr>
            </a:p>
          </p:txBody>
        </p:sp>
        <p:sp>
          <p:nvSpPr>
            <p:cNvPr id="84" name="Freeform 14"/>
            <p:cNvSpPr>
              <a:spLocks noEditPoints="1"/>
            </p:cNvSpPr>
            <p:nvPr/>
          </p:nvSpPr>
          <p:spPr bwMode="auto">
            <a:xfrm>
              <a:off x="812800" y="5770563"/>
              <a:ext cx="811213" cy="812800"/>
            </a:xfrm>
            <a:custGeom>
              <a:avLst/>
              <a:gdLst>
                <a:gd name="T0" fmla="*/ 99 w 101"/>
                <a:gd name="T1" fmla="*/ 35 h 101"/>
                <a:gd name="T2" fmla="*/ 99 w 101"/>
                <a:gd name="T3" fmla="*/ 35 h 101"/>
                <a:gd name="T4" fmla="*/ 99 w 101"/>
                <a:gd name="T5" fmla="*/ 35 h 101"/>
                <a:gd name="T6" fmla="*/ 99 w 101"/>
                <a:gd name="T7" fmla="*/ 35 h 101"/>
                <a:gd name="T8" fmla="*/ 98 w 101"/>
                <a:gd name="T9" fmla="*/ 35 h 101"/>
                <a:gd name="T10" fmla="*/ 98 w 101"/>
                <a:gd name="T11" fmla="*/ 35 h 101"/>
                <a:gd name="T12" fmla="*/ 98 w 101"/>
                <a:gd name="T13" fmla="*/ 34 h 101"/>
                <a:gd name="T14" fmla="*/ 98 w 101"/>
                <a:gd name="T15" fmla="*/ 34 h 101"/>
                <a:gd name="T16" fmla="*/ 98 w 101"/>
                <a:gd name="T17" fmla="*/ 34 h 101"/>
                <a:gd name="T18" fmla="*/ 98 w 101"/>
                <a:gd name="T19" fmla="*/ 34 h 101"/>
                <a:gd name="T20" fmla="*/ 97 w 101"/>
                <a:gd name="T21" fmla="*/ 34 h 101"/>
                <a:gd name="T22" fmla="*/ 97 w 101"/>
                <a:gd name="T23" fmla="*/ 34 h 101"/>
                <a:gd name="T24" fmla="*/ 96 w 101"/>
                <a:gd name="T25" fmla="*/ 34 h 101"/>
                <a:gd name="T26" fmla="*/ 74 w 101"/>
                <a:gd name="T27" fmla="*/ 40 h 101"/>
                <a:gd name="T28" fmla="*/ 51 w 101"/>
                <a:gd name="T29" fmla="*/ 0 h 101"/>
                <a:gd name="T30" fmla="*/ 26 w 101"/>
                <a:gd name="T31" fmla="*/ 39 h 101"/>
                <a:gd name="T32" fmla="*/ 6 w 101"/>
                <a:gd name="T33" fmla="*/ 34 h 101"/>
                <a:gd name="T34" fmla="*/ 6 w 101"/>
                <a:gd name="T35" fmla="*/ 33 h 101"/>
                <a:gd name="T36" fmla="*/ 3 w 101"/>
                <a:gd name="T37" fmla="*/ 35 h 101"/>
                <a:gd name="T38" fmla="*/ 3 w 101"/>
                <a:gd name="T39" fmla="*/ 35 h 101"/>
                <a:gd name="T40" fmla="*/ 3 w 101"/>
                <a:gd name="T41" fmla="*/ 35 h 101"/>
                <a:gd name="T42" fmla="*/ 0 w 101"/>
                <a:gd name="T43" fmla="*/ 50 h 101"/>
                <a:gd name="T44" fmla="*/ 51 w 101"/>
                <a:gd name="T45" fmla="*/ 101 h 101"/>
                <a:gd name="T46" fmla="*/ 101 w 101"/>
                <a:gd name="T47" fmla="*/ 50 h 101"/>
                <a:gd name="T48" fmla="*/ 99 w 101"/>
                <a:gd name="T49" fmla="*/ 35 h 101"/>
                <a:gd name="T50" fmla="*/ 99 w 101"/>
                <a:gd name="T51" fmla="*/ 35 h 101"/>
                <a:gd name="T52" fmla="*/ 51 w 101"/>
                <a:gd name="T53" fmla="*/ 5 h 101"/>
                <a:gd name="T54" fmla="*/ 70 w 101"/>
                <a:gd name="T55" fmla="*/ 42 h 101"/>
                <a:gd name="T56" fmla="*/ 52 w 101"/>
                <a:gd name="T57" fmla="*/ 60 h 101"/>
                <a:gd name="T58" fmla="*/ 31 w 101"/>
                <a:gd name="T59" fmla="*/ 41 h 101"/>
                <a:gd name="T60" fmla="*/ 51 w 101"/>
                <a:gd name="T61" fmla="*/ 5 h 101"/>
                <a:gd name="T62" fmla="*/ 5 w 101"/>
                <a:gd name="T63" fmla="*/ 50 h 101"/>
                <a:gd name="T64" fmla="*/ 7 w 101"/>
                <a:gd name="T65" fmla="*/ 38 h 101"/>
                <a:gd name="T66" fmla="*/ 49 w 101"/>
                <a:gd name="T67" fmla="*/ 64 h 101"/>
                <a:gd name="T68" fmla="*/ 41 w 101"/>
                <a:gd name="T69" fmla="*/ 93 h 101"/>
                <a:gd name="T70" fmla="*/ 41 w 101"/>
                <a:gd name="T71" fmla="*/ 95 h 101"/>
                <a:gd name="T72" fmla="*/ 5 w 101"/>
                <a:gd name="T73" fmla="*/ 50 h 101"/>
                <a:gd name="T74" fmla="*/ 51 w 101"/>
                <a:gd name="T75" fmla="*/ 96 h 101"/>
                <a:gd name="T76" fmla="*/ 46 w 101"/>
                <a:gd name="T77" fmla="*/ 96 h 101"/>
                <a:gd name="T78" fmla="*/ 46 w 101"/>
                <a:gd name="T79" fmla="*/ 93 h 101"/>
                <a:gd name="T80" fmla="*/ 95 w 101"/>
                <a:gd name="T81" fmla="*/ 39 h 101"/>
                <a:gd name="T82" fmla="*/ 96 w 101"/>
                <a:gd name="T83" fmla="*/ 50 h 101"/>
                <a:gd name="T84" fmla="*/ 51 w 101"/>
                <a:gd name="T85" fmla="*/ 9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1" h="101">
                  <a:moveTo>
                    <a:pt x="99" y="35"/>
                  </a:move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8" y="35"/>
                    <a:pt x="98" y="35"/>
                    <a:pt x="98" y="35"/>
                  </a:cubicBezTo>
                  <a:cubicBezTo>
                    <a:pt x="98" y="35"/>
                    <a:pt x="98" y="35"/>
                    <a:pt x="98" y="35"/>
                  </a:cubicBezTo>
                  <a:cubicBezTo>
                    <a:pt x="98" y="34"/>
                    <a:pt x="98" y="34"/>
                    <a:pt x="98" y="34"/>
                  </a:cubicBezTo>
                  <a:cubicBezTo>
                    <a:pt x="98" y="34"/>
                    <a:pt x="98" y="34"/>
                    <a:pt x="98" y="34"/>
                  </a:cubicBezTo>
                  <a:cubicBezTo>
                    <a:pt x="98" y="34"/>
                    <a:pt x="98" y="34"/>
                    <a:pt x="98" y="34"/>
                  </a:cubicBezTo>
                  <a:cubicBezTo>
                    <a:pt x="98" y="34"/>
                    <a:pt x="98" y="34"/>
                    <a:pt x="98" y="34"/>
                  </a:cubicBezTo>
                  <a:cubicBezTo>
                    <a:pt x="97" y="34"/>
                    <a:pt x="97" y="34"/>
                    <a:pt x="97" y="34"/>
                  </a:cubicBezTo>
                  <a:cubicBezTo>
                    <a:pt x="97" y="34"/>
                    <a:pt x="97" y="34"/>
                    <a:pt x="97" y="34"/>
                  </a:cubicBezTo>
                  <a:cubicBezTo>
                    <a:pt x="97" y="34"/>
                    <a:pt x="96" y="34"/>
                    <a:pt x="96" y="34"/>
                  </a:cubicBezTo>
                  <a:cubicBezTo>
                    <a:pt x="88" y="34"/>
                    <a:pt x="81" y="36"/>
                    <a:pt x="74" y="40"/>
                  </a:cubicBezTo>
                  <a:cubicBezTo>
                    <a:pt x="69" y="17"/>
                    <a:pt x="56" y="0"/>
                    <a:pt x="51" y="0"/>
                  </a:cubicBezTo>
                  <a:cubicBezTo>
                    <a:pt x="46" y="0"/>
                    <a:pt x="30" y="15"/>
                    <a:pt x="26" y="39"/>
                  </a:cubicBezTo>
                  <a:cubicBezTo>
                    <a:pt x="20" y="36"/>
                    <a:pt x="13" y="34"/>
                    <a:pt x="6" y="34"/>
                  </a:cubicBezTo>
                  <a:cubicBezTo>
                    <a:pt x="6" y="33"/>
                    <a:pt x="6" y="33"/>
                    <a:pt x="6" y="33"/>
                  </a:cubicBezTo>
                  <a:cubicBezTo>
                    <a:pt x="5" y="33"/>
                    <a:pt x="3" y="34"/>
                    <a:pt x="3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1" y="40"/>
                    <a:pt x="0" y="45"/>
                    <a:pt x="0" y="50"/>
                  </a:cubicBezTo>
                  <a:cubicBezTo>
                    <a:pt x="0" y="78"/>
                    <a:pt x="23" y="101"/>
                    <a:pt x="51" y="101"/>
                  </a:cubicBezTo>
                  <a:cubicBezTo>
                    <a:pt x="78" y="101"/>
                    <a:pt x="101" y="78"/>
                    <a:pt x="101" y="50"/>
                  </a:cubicBezTo>
                  <a:cubicBezTo>
                    <a:pt x="101" y="45"/>
                    <a:pt x="100" y="40"/>
                    <a:pt x="99" y="35"/>
                  </a:cubicBezTo>
                  <a:cubicBezTo>
                    <a:pt x="99" y="35"/>
                    <a:pt x="99" y="35"/>
                    <a:pt x="99" y="35"/>
                  </a:cubicBezTo>
                  <a:close/>
                  <a:moveTo>
                    <a:pt x="51" y="5"/>
                  </a:moveTo>
                  <a:cubicBezTo>
                    <a:pt x="53" y="6"/>
                    <a:pt x="66" y="20"/>
                    <a:pt x="70" y="42"/>
                  </a:cubicBezTo>
                  <a:cubicBezTo>
                    <a:pt x="63" y="47"/>
                    <a:pt x="57" y="53"/>
                    <a:pt x="52" y="60"/>
                  </a:cubicBezTo>
                  <a:cubicBezTo>
                    <a:pt x="46" y="52"/>
                    <a:pt x="39" y="45"/>
                    <a:pt x="31" y="41"/>
                  </a:cubicBezTo>
                  <a:cubicBezTo>
                    <a:pt x="34" y="19"/>
                    <a:pt x="48" y="5"/>
                    <a:pt x="51" y="5"/>
                  </a:cubicBezTo>
                  <a:close/>
                  <a:moveTo>
                    <a:pt x="5" y="50"/>
                  </a:moveTo>
                  <a:cubicBezTo>
                    <a:pt x="5" y="46"/>
                    <a:pt x="6" y="42"/>
                    <a:pt x="7" y="38"/>
                  </a:cubicBezTo>
                  <a:cubicBezTo>
                    <a:pt x="24" y="40"/>
                    <a:pt x="40" y="49"/>
                    <a:pt x="49" y="64"/>
                  </a:cubicBezTo>
                  <a:cubicBezTo>
                    <a:pt x="44" y="73"/>
                    <a:pt x="41" y="83"/>
                    <a:pt x="41" y="93"/>
                  </a:cubicBezTo>
                  <a:cubicBezTo>
                    <a:pt x="41" y="94"/>
                    <a:pt x="41" y="94"/>
                    <a:pt x="41" y="95"/>
                  </a:cubicBezTo>
                  <a:cubicBezTo>
                    <a:pt x="21" y="91"/>
                    <a:pt x="5" y="72"/>
                    <a:pt x="5" y="50"/>
                  </a:cubicBezTo>
                  <a:close/>
                  <a:moveTo>
                    <a:pt x="51" y="96"/>
                  </a:moveTo>
                  <a:cubicBezTo>
                    <a:pt x="49" y="96"/>
                    <a:pt x="48" y="96"/>
                    <a:pt x="46" y="96"/>
                  </a:cubicBezTo>
                  <a:cubicBezTo>
                    <a:pt x="46" y="95"/>
                    <a:pt x="46" y="94"/>
                    <a:pt x="46" y="93"/>
                  </a:cubicBezTo>
                  <a:cubicBezTo>
                    <a:pt x="46" y="65"/>
                    <a:pt x="67" y="42"/>
                    <a:pt x="95" y="39"/>
                  </a:cubicBezTo>
                  <a:cubicBezTo>
                    <a:pt x="96" y="42"/>
                    <a:pt x="96" y="46"/>
                    <a:pt x="96" y="50"/>
                  </a:cubicBezTo>
                  <a:cubicBezTo>
                    <a:pt x="96" y="75"/>
                    <a:pt x="76" y="96"/>
                    <a:pt x="51" y="9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solidFill>
                  <a:srgbClr val="FFFFFF"/>
                </a:solidFill>
              </a:endParaRPr>
            </a:p>
          </p:txBody>
        </p:sp>
      </p:grpSp>
      <p:grpSp>
        <p:nvGrpSpPr>
          <p:cNvPr id="93" name="Group 60"/>
          <p:cNvGrpSpPr>
            <a:grpSpLocks noChangeAspect="1"/>
          </p:cNvGrpSpPr>
          <p:nvPr/>
        </p:nvGrpSpPr>
        <p:grpSpPr>
          <a:xfrm>
            <a:off x="4508189" y="2433221"/>
            <a:ext cx="788523" cy="685939"/>
            <a:chOff x="3486150" y="5151438"/>
            <a:chExt cx="1830388" cy="1592262"/>
          </a:xfrm>
        </p:grpSpPr>
        <p:sp>
          <p:nvSpPr>
            <p:cNvPr id="94" name="Freeform 22"/>
            <p:cNvSpPr>
              <a:spLocks noEditPoints="1"/>
            </p:cNvSpPr>
            <p:nvPr/>
          </p:nvSpPr>
          <p:spPr bwMode="auto">
            <a:xfrm>
              <a:off x="3486150" y="5151438"/>
              <a:ext cx="1830388" cy="1592262"/>
            </a:xfrm>
            <a:custGeom>
              <a:avLst/>
              <a:gdLst>
                <a:gd name="T0" fmla="*/ 226 w 228"/>
                <a:gd name="T1" fmla="*/ 75 h 198"/>
                <a:gd name="T2" fmla="*/ 211 w 228"/>
                <a:gd name="T3" fmla="*/ 64 h 198"/>
                <a:gd name="T4" fmla="*/ 211 w 228"/>
                <a:gd name="T5" fmla="*/ 64 h 198"/>
                <a:gd name="T6" fmla="*/ 115 w 228"/>
                <a:gd name="T7" fmla="*/ 0 h 198"/>
                <a:gd name="T8" fmla="*/ 112 w 228"/>
                <a:gd name="T9" fmla="*/ 0 h 198"/>
                <a:gd name="T10" fmla="*/ 71 w 228"/>
                <a:gd name="T11" fmla="*/ 28 h 198"/>
                <a:gd name="T12" fmla="*/ 71 w 228"/>
                <a:gd name="T13" fmla="*/ 10 h 198"/>
                <a:gd name="T14" fmla="*/ 69 w 228"/>
                <a:gd name="T15" fmla="*/ 8 h 198"/>
                <a:gd name="T16" fmla="*/ 41 w 228"/>
                <a:gd name="T17" fmla="*/ 8 h 198"/>
                <a:gd name="T18" fmla="*/ 41 w 228"/>
                <a:gd name="T19" fmla="*/ 8 h 198"/>
                <a:gd name="T20" fmla="*/ 40 w 228"/>
                <a:gd name="T21" fmla="*/ 9 h 198"/>
                <a:gd name="T22" fmla="*/ 39 w 228"/>
                <a:gd name="T23" fmla="*/ 10 h 198"/>
                <a:gd name="T24" fmla="*/ 39 w 228"/>
                <a:gd name="T25" fmla="*/ 49 h 198"/>
                <a:gd name="T26" fmla="*/ 1 w 228"/>
                <a:gd name="T27" fmla="*/ 75 h 198"/>
                <a:gd name="T28" fmla="*/ 1 w 228"/>
                <a:gd name="T29" fmla="*/ 78 h 198"/>
                <a:gd name="T30" fmla="*/ 4 w 228"/>
                <a:gd name="T31" fmla="*/ 78 h 198"/>
                <a:gd name="T32" fmla="*/ 19 w 228"/>
                <a:gd name="T33" fmla="*/ 68 h 198"/>
                <a:gd name="T34" fmla="*/ 19 w 228"/>
                <a:gd name="T35" fmla="*/ 196 h 198"/>
                <a:gd name="T36" fmla="*/ 22 w 228"/>
                <a:gd name="T37" fmla="*/ 198 h 198"/>
                <a:gd name="T38" fmla="*/ 209 w 228"/>
                <a:gd name="T39" fmla="*/ 198 h 198"/>
                <a:gd name="T40" fmla="*/ 212 w 228"/>
                <a:gd name="T41" fmla="*/ 196 h 198"/>
                <a:gd name="T42" fmla="*/ 212 w 228"/>
                <a:gd name="T43" fmla="*/ 70 h 198"/>
                <a:gd name="T44" fmla="*/ 224 w 228"/>
                <a:gd name="T45" fmla="*/ 78 h 198"/>
                <a:gd name="T46" fmla="*/ 225 w 228"/>
                <a:gd name="T47" fmla="*/ 79 h 198"/>
                <a:gd name="T48" fmla="*/ 227 w 228"/>
                <a:gd name="T49" fmla="*/ 78 h 198"/>
                <a:gd name="T50" fmla="*/ 226 w 228"/>
                <a:gd name="T51" fmla="*/ 75 h 198"/>
                <a:gd name="T52" fmla="*/ 44 w 228"/>
                <a:gd name="T53" fmla="*/ 13 h 198"/>
                <a:gd name="T54" fmla="*/ 67 w 228"/>
                <a:gd name="T55" fmla="*/ 13 h 198"/>
                <a:gd name="T56" fmla="*/ 67 w 228"/>
                <a:gd name="T57" fmla="*/ 31 h 198"/>
                <a:gd name="T58" fmla="*/ 44 w 228"/>
                <a:gd name="T59" fmla="*/ 46 h 198"/>
                <a:gd name="T60" fmla="*/ 44 w 228"/>
                <a:gd name="T61" fmla="*/ 13 h 198"/>
                <a:gd name="T62" fmla="*/ 207 w 228"/>
                <a:gd name="T63" fmla="*/ 194 h 198"/>
                <a:gd name="T64" fmla="*/ 24 w 228"/>
                <a:gd name="T65" fmla="*/ 194 h 198"/>
                <a:gd name="T66" fmla="*/ 24 w 228"/>
                <a:gd name="T67" fmla="*/ 65 h 198"/>
                <a:gd name="T68" fmla="*/ 43 w 228"/>
                <a:gd name="T69" fmla="*/ 53 h 198"/>
                <a:gd name="T70" fmla="*/ 43 w 228"/>
                <a:gd name="T71" fmla="*/ 53 h 198"/>
                <a:gd name="T72" fmla="*/ 70 w 228"/>
                <a:gd name="T73" fmla="*/ 34 h 198"/>
                <a:gd name="T74" fmla="*/ 70 w 228"/>
                <a:gd name="T75" fmla="*/ 34 h 198"/>
                <a:gd name="T76" fmla="*/ 114 w 228"/>
                <a:gd name="T77" fmla="*/ 5 h 198"/>
                <a:gd name="T78" fmla="*/ 207 w 228"/>
                <a:gd name="T79" fmla="*/ 67 h 198"/>
                <a:gd name="T80" fmla="*/ 207 w 228"/>
                <a:gd name="T81" fmla="*/ 194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8" h="198">
                  <a:moveTo>
                    <a:pt x="226" y="75"/>
                  </a:moveTo>
                  <a:cubicBezTo>
                    <a:pt x="211" y="64"/>
                    <a:pt x="211" y="64"/>
                    <a:pt x="211" y="64"/>
                  </a:cubicBezTo>
                  <a:cubicBezTo>
                    <a:pt x="211" y="64"/>
                    <a:pt x="211" y="64"/>
                    <a:pt x="211" y="64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4" y="0"/>
                    <a:pt x="113" y="0"/>
                    <a:pt x="112" y="0"/>
                  </a:cubicBezTo>
                  <a:cubicBezTo>
                    <a:pt x="71" y="28"/>
                    <a:pt x="71" y="28"/>
                    <a:pt x="71" y="28"/>
                  </a:cubicBezTo>
                  <a:cubicBezTo>
                    <a:pt x="71" y="10"/>
                    <a:pt x="71" y="10"/>
                    <a:pt x="71" y="10"/>
                  </a:cubicBezTo>
                  <a:cubicBezTo>
                    <a:pt x="71" y="9"/>
                    <a:pt x="70" y="8"/>
                    <a:pt x="69" y="8"/>
                  </a:cubicBezTo>
                  <a:cubicBezTo>
                    <a:pt x="41" y="8"/>
                    <a:pt x="41" y="8"/>
                    <a:pt x="41" y="8"/>
                  </a:cubicBezTo>
                  <a:cubicBezTo>
                    <a:pt x="41" y="8"/>
                    <a:pt x="41" y="8"/>
                    <a:pt x="41" y="8"/>
                  </a:cubicBezTo>
                  <a:cubicBezTo>
                    <a:pt x="41" y="8"/>
                    <a:pt x="40" y="8"/>
                    <a:pt x="40" y="9"/>
                  </a:cubicBezTo>
                  <a:cubicBezTo>
                    <a:pt x="39" y="9"/>
                    <a:pt x="39" y="10"/>
                    <a:pt x="39" y="10"/>
                  </a:cubicBezTo>
                  <a:cubicBezTo>
                    <a:pt x="39" y="49"/>
                    <a:pt x="39" y="49"/>
                    <a:pt x="39" y="49"/>
                  </a:cubicBezTo>
                  <a:cubicBezTo>
                    <a:pt x="1" y="75"/>
                    <a:pt x="1" y="75"/>
                    <a:pt x="1" y="75"/>
                  </a:cubicBezTo>
                  <a:cubicBezTo>
                    <a:pt x="0" y="75"/>
                    <a:pt x="0" y="77"/>
                    <a:pt x="1" y="78"/>
                  </a:cubicBezTo>
                  <a:cubicBezTo>
                    <a:pt x="1" y="79"/>
                    <a:pt x="3" y="79"/>
                    <a:pt x="4" y="78"/>
                  </a:cubicBezTo>
                  <a:cubicBezTo>
                    <a:pt x="19" y="68"/>
                    <a:pt x="19" y="68"/>
                    <a:pt x="19" y="68"/>
                  </a:cubicBezTo>
                  <a:cubicBezTo>
                    <a:pt x="19" y="196"/>
                    <a:pt x="19" y="196"/>
                    <a:pt x="19" y="196"/>
                  </a:cubicBezTo>
                  <a:cubicBezTo>
                    <a:pt x="19" y="197"/>
                    <a:pt x="20" y="198"/>
                    <a:pt x="22" y="198"/>
                  </a:cubicBezTo>
                  <a:cubicBezTo>
                    <a:pt x="209" y="198"/>
                    <a:pt x="209" y="198"/>
                    <a:pt x="209" y="198"/>
                  </a:cubicBezTo>
                  <a:cubicBezTo>
                    <a:pt x="211" y="198"/>
                    <a:pt x="212" y="197"/>
                    <a:pt x="212" y="196"/>
                  </a:cubicBezTo>
                  <a:cubicBezTo>
                    <a:pt x="212" y="70"/>
                    <a:pt x="212" y="70"/>
                    <a:pt x="212" y="70"/>
                  </a:cubicBezTo>
                  <a:cubicBezTo>
                    <a:pt x="224" y="78"/>
                    <a:pt x="224" y="78"/>
                    <a:pt x="224" y="78"/>
                  </a:cubicBezTo>
                  <a:cubicBezTo>
                    <a:pt x="224" y="79"/>
                    <a:pt x="225" y="79"/>
                    <a:pt x="225" y="79"/>
                  </a:cubicBezTo>
                  <a:cubicBezTo>
                    <a:pt x="226" y="79"/>
                    <a:pt x="226" y="78"/>
                    <a:pt x="227" y="78"/>
                  </a:cubicBezTo>
                  <a:cubicBezTo>
                    <a:pt x="228" y="77"/>
                    <a:pt x="227" y="75"/>
                    <a:pt x="226" y="75"/>
                  </a:cubicBezTo>
                  <a:close/>
                  <a:moveTo>
                    <a:pt x="44" y="13"/>
                  </a:moveTo>
                  <a:cubicBezTo>
                    <a:pt x="67" y="13"/>
                    <a:pt x="67" y="13"/>
                    <a:pt x="67" y="13"/>
                  </a:cubicBezTo>
                  <a:cubicBezTo>
                    <a:pt x="67" y="31"/>
                    <a:pt x="67" y="31"/>
                    <a:pt x="67" y="31"/>
                  </a:cubicBezTo>
                  <a:cubicBezTo>
                    <a:pt x="44" y="46"/>
                    <a:pt x="44" y="46"/>
                    <a:pt x="44" y="46"/>
                  </a:cubicBezTo>
                  <a:lnTo>
                    <a:pt x="44" y="13"/>
                  </a:lnTo>
                  <a:close/>
                  <a:moveTo>
                    <a:pt x="207" y="194"/>
                  </a:moveTo>
                  <a:cubicBezTo>
                    <a:pt x="24" y="194"/>
                    <a:pt x="24" y="194"/>
                    <a:pt x="24" y="194"/>
                  </a:cubicBezTo>
                  <a:cubicBezTo>
                    <a:pt x="24" y="65"/>
                    <a:pt x="24" y="65"/>
                    <a:pt x="24" y="65"/>
                  </a:cubicBezTo>
                  <a:cubicBezTo>
                    <a:pt x="43" y="53"/>
                    <a:pt x="43" y="53"/>
                    <a:pt x="43" y="53"/>
                  </a:cubicBezTo>
                  <a:cubicBezTo>
                    <a:pt x="43" y="53"/>
                    <a:pt x="43" y="53"/>
                    <a:pt x="43" y="53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114" y="5"/>
                    <a:pt x="114" y="5"/>
                    <a:pt x="114" y="5"/>
                  </a:cubicBezTo>
                  <a:cubicBezTo>
                    <a:pt x="207" y="67"/>
                    <a:pt x="207" y="67"/>
                    <a:pt x="207" y="67"/>
                  </a:cubicBezTo>
                  <a:lnTo>
                    <a:pt x="207" y="1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solidFill>
                  <a:srgbClr val="FFFFFF"/>
                </a:solidFill>
              </a:endParaRPr>
            </a:p>
          </p:txBody>
        </p:sp>
        <p:sp>
          <p:nvSpPr>
            <p:cNvPr id="95" name="Freeform 23"/>
            <p:cNvSpPr>
              <a:spLocks noEditPoints="1"/>
            </p:cNvSpPr>
            <p:nvPr/>
          </p:nvSpPr>
          <p:spPr bwMode="auto">
            <a:xfrm>
              <a:off x="4105275" y="5649913"/>
              <a:ext cx="593725" cy="587375"/>
            </a:xfrm>
            <a:custGeom>
              <a:avLst/>
              <a:gdLst>
                <a:gd name="T0" fmla="*/ 24 w 74"/>
                <a:gd name="T1" fmla="*/ 2 h 73"/>
                <a:gd name="T2" fmla="*/ 24 w 74"/>
                <a:gd name="T3" fmla="*/ 24 h 73"/>
                <a:gd name="T4" fmla="*/ 2 w 74"/>
                <a:gd name="T5" fmla="*/ 24 h 73"/>
                <a:gd name="T6" fmla="*/ 1 w 74"/>
                <a:gd name="T7" fmla="*/ 25 h 73"/>
                <a:gd name="T8" fmla="*/ 0 w 74"/>
                <a:gd name="T9" fmla="*/ 26 h 73"/>
                <a:gd name="T10" fmla="*/ 0 w 74"/>
                <a:gd name="T11" fmla="*/ 47 h 73"/>
                <a:gd name="T12" fmla="*/ 2 w 74"/>
                <a:gd name="T13" fmla="*/ 49 h 73"/>
                <a:gd name="T14" fmla="*/ 24 w 74"/>
                <a:gd name="T15" fmla="*/ 49 h 73"/>
                <a:gd name="T16" fmla="*/ 24 w 74"/>
                <a:gd name="T17" fmla="*/ 71 h 73"/>
                <a:gd name="T18" fmla="*/ 26 w 74"/>
                <a:gd name="T19" fmla="*/ 73 h 73"/>
                <a:gd name="T20" fmla="*/ 47 w 74"/>
                <a:gd name="T21" fmla="*/ 73 h 73"/>
                <a:gd name="T22" fmla="*/ 49 w 74"/>
                <a:gd name="T23" fmla="*/ 71 h 73"/>
                <a:gd name="T24" fmla="*/ 49 w 74"/>
                <a:gd name="T25" fmla="*/ 49 h 73"/>
                <a:gd name="T26" fmla="*/ 71 w 74"/>
                <a:gd name="T27" fmla="*/ 49 h 73"/>
                <a:gd name="T28" fmla="*/ 73 w 74"/>
                <a:gd name="T29" fmla="*/ 48 h 73"/>
                <a:gd name="T30" fmla="*/ 74 w 74"/>
                <a:gd name="T31" fmla="*/ 47 h 73"/>
                <a:gd name="T32" fmla="*/ 74 w 74"/>
                <a:gd name="T33" fmla="*/ 26 h 73"/>
                <a:gd name="T34" fmla="*/ 71 w 74"/>
                <a:gd name="T35" fmla="*/ 24 h 73"/>
                <a:gd name="T36" fmla="*/ 49 w 74"/>
                <a:gd name="T37" fmla="*/ 24 h 73"/>
                <a:gd name="T38" fmla="*/ 49 w 74"/>
                <a:gd name="T39" fmla="*/ 2 h 73"/>
                <a:gd name="T40" fmla="*/ 47 w 74"/>
                <a:gd name="T41" fmla="*/ 0 h 73"/>
                <a:gd name="T42" fmla="*/ 26 w 74"/>
                <a:gd name="T43" fmla="*/ 0 h 73"/>
                <a:gd name="T44" fmla="*/ 24 w 74"/>
                <a:gd name="T45" fmla="*/ 2 h 73"/>
                <a:gd name="T46" fmla="*/ 29 w 74"/>
                <a:gd name="T47" fmla="*/ 26 h 73"/>
                <a:gd name="T48" fmla="*/ 29 w 74"/>
                <a:gd name="T49" fmla="*/ 4 h 73"/>
                <a:gd name="T50" fmla="*/ 45 w 74"/>
                <a:gd name="T51" fmla="*/ 4 h 73"/>
                <a:gd name="T52" fmla="*/ 45 w 74"/>
                <a:gd name="T53" fmla="*/ 26 h 73"/>
                <a:gd name="T54" fmla="*/ 47 w 74"/>
                <a:gd name="T55" fmla="*/ 29 h 73"/>
                <a:gd name="T56" fmla="*/ 69 w 74"/>
                <a:gd name="T57" fmla="*/ 29 h 73"/>
                <a:gd name="T58" fmla="*/ 69 w 74"/>
                <a:gd name="T59" fmla="*/ 45 h 73"/>
                <a:gd name="T60" fmla="*/ 47 w 74"/>
                <a:gd name="T61" fmla="*/ 45 h 73"/>
                <a:gd name="T62" fmla="*/ 45 w 74"/>
                <a:gd name="T63" fmla="*/ 47 h 73"/>
                <a:gd name="T64" fmla="*/ 45 w 74"/>
                <a:gd name="T65" fmla="*/ 69 h 73"/>
                <a:gd name="T66" fmla="*/ 29 w 74"/>
                <a:gd name="T67" fmla="*/ 69 h 73"/>
                <a:gd name="T68" fmla="*/ 29 w 74"/>
                <a:gd name="T69" fmla="*/ 47 h 73"/>
                <a:gd name="T70" fmla="*/ 26 w 74"/>
                <a:gd name="T71" fmla="*/ 45 h 73"/>
                <a:gd name="T72" fmla="*/ 5 w 74"/>
                <a:gd name="T73" fmla="*/ 45 h 73"/>
                <a:gd name="T74" fmla="*/ 5 w 74"/>
                <a:gd name="T75" fmla="*/ 29 h 73"/>
                <a:gd name="T76" fmla="*/ 26 w 74"/>
                <a:gd name="T77" fmla="*/ 29 h 73"/>
                <a:gd name="T78" fmla="*/ 29 w 74"/>
                <a:gd name="T79" fmla="*/ 2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4" h="73">
                  <a:moveTo>
                    <a:pt x="24" y="2"/>
                  </a:moveTo>
                  <a:cubicBezTo>
                    <a:pt x="24" y="24"/>
                    <a:pt x="24" y="24"/>
                    <a:pt x="24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1" y="24"/>
                    <a:pt x="1" y="25"/>
                  </a:cubicBezTo>
                  <a:cubicBezTo>
                    <a:pt x="0" y="25"/>
                    <a:pt x="0" y="26"/>
                    <a:pt x="0" y="26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48"/>
                    <a:pt x="1" y="49"/>
                    <a:pt x="2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71"/>
                    <a:pt x="24" y="71"/>
                    <a:pt x="24" y="71"/>
                  </a:cubicBezTo>
                  <a:cubicBezTo>
                    <a:pt x="24" y="72"/>
                    <a:pt x="25" y="73"/>
                    <a:pt x="26" y="73"/>
                  </a:cubicBezTo>
                  <a:cubicBezTo>
                    <a:pt x="47" y="73"/>
                    <a:pt x="47" y="73"/>
                    <a:pt x="47" y="73"/>
                  </a:cubicBezTo>
                  <a:cubicBezTo>
                    <a:pt x="48" y="73"/>
                    <a:pt x="49" y="72"/>
                    <a:pt x="49" y="71"/>
                  </a:cubicBezTo>
                  <a:cubicBezTo>
                    <a:pt x="49" y="49"/>
                    <a:pt x="49" y="49"/>
                    <a:pt x="49" y="49"/>
                  </a:cubicBezTo>
                  <a:cubicBezTo>
                    <a:pt x="71" y="49"/>
                    <a:pt x="71" y="49"/>
                    <a:pt x="71" y="49"/>
                  </a:cubicBezTo>
                  <a:cubicBezTo>
                    <a:pt x="72" y="49"/>
                    <a:pt x="73" y="49"/>
                    <a:pt x="73" y="48"/>
                  </a:cubicBezTo>
                  <a:cubicBezTo>
                    <a:pt x="73" y="48"/>
                    <a:pt x="74" y="47"/>
                    <a:pt x="74" y="47"/>
                  </a:cubicBezTo>
                  <a:cubicBezTo>
                    <a:pt x="74" y="26"/>
                    <a:pt x="74" y="26"/>
                    <a:pt x="74" y="26"/>
                  </a:cubicBezTo>
                  <a:cubicBezTo>
                    <a:pt x="74" y="25"/>
                    <a:pt x="73" y="24"/>
                    <a:pt x="71" y="24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49" y="2"/>
                    <a:pt x="49" y="2"/>
                    <a:pt x="49" y="2"/>
                  </a:cubicBezTo>
                  <a:cubicBezTo>
                    <a:pt x="49" y="1"/>
                    <a:pt x="48" y="0"/>
                    <a:pt x="47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5" y="0"/>
                    <a:pt x="24" y="1"/>
                    <a:pt x="24" y="2"/>
                  </a:cubicBezTo>
                  <a:close/>
                  <a:moveTo>
                    <a:pt x="29" y="26"/>
                  </a:moveTo>
                  <a:cubicBezTo>
                    <a:pt x="29" y="4"/>
                    <a:pt x="29" y="4"/>
                    <a:pt x="29" y="4"/>
                  </a:cubicBezTo>
                  <a:cubicBezTo>
                    <a:pt x="45" y="4"/>
                    <a:pt x="45" y="4"/>
                    <a:pt x="45" y="4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5" y="28"/>
                    <a:pt x="46" y="29"/>
                    <a:pt x="47" y="29"/>
                  </a:cubicBezTo>
                  <a:cubicBezTo>
                    <a:pt x="69" y="29"/>
                    <a:pt x="69" y="29"/>
                    <a:pt x="69" y="29"/>
                  </a:cubicBezTo>
                  <a:cubicBezTo>
                    <a:pt x="69" y="45"/>
                    <a:pt x="69" y="45"/>
                    <a:pt x="69" y="45"/>
                  </a:cubicBezTo>
                  <a:cubicBezTo>
                    <a:pt x="47" y="45"/>
                    <a:pt x="47" y="45"/>
                    <a:pt x="47" y="45"/>
                  </a:cubicBezTo>
                  <a:cubicBezTo>
                    <a:pt x="46" y="45"/>
                    <a:pt x="45" y="46"/>
                    <a:pt x="45" y="47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29" y="69"/>
                    <a:pt x="29" y="69"/>
                    <a:pt x="29" y="69"/>
                  </a:cubicBezTo>
                  <a:cubicBezTo>
                    <a:pt x="29" y="47"/>
                    <a:pt x="29" y="47"/>
                    <a:pt x="29" y="47"/>
                  </a:cubicBezTo>
                  <a:cubicBezTo>
                    <a:pt x="29" y="46"/>
                    <a:pt x="28" y="45"/>
                    <a:pt x="26" y="45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28" y="29"/>
                    <a:pt x="29" y="28"/>
                    <a:pt x="29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solidFill>
                  <a:srgbClr val="FFFFFF"/>
                </a:solidFill>
              </a:endParaRPr>
            </a:p>
          </p:txBody>
        </p:sp>
      </p:grpSp>
      <p:sp>
        <p:nvSpPr>
          <p:cNvPr id="96" name="Isosceles Triangle 62"/>
          <p:cNvSpPr>
            <a:spLocks noChangeAspect="1"/>
          </p:cNvSpPr>
          <p:nvPr/>
        </p:nvSpPr>
        <p:spPr>
          <a:xfrm rot="10800000">
            <a:off x="7148159" y="5159907"/>
            <a:ext cx="311789" cy="209563"/>
          </a:xfrm>
          <a:prstGeom prst="triangle">
            <a:avLst/>
          </a:prstGeom>
          <a:solidFill>
            <a:srgbClr val="FFFFFF">
              <a:alpha val="30196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rgbClr val="FFFFFF"/>
              </a:solidFill>
            </a:endParaRPr>
          </a:p>
        </p:txBody>
      </p:sp>
      <p:sp>
        <p:nvSpPr>
          <p:cNvPr id="97" name="Isosceles Triangle 63"/>
          <p:cNvSpPr>
            <a:spLocks noChangeAspect="1"/>
          </p:cNvSpPr>
          <p:nvPr/>
        </p:nvSpPr>
        <p:spPr>
          <a:xfrm rot="10800000">
            <a:off x="9525150" y="5159907"/>
            <a:ext cx="311789" cy="209563"/>
          </a:xfrm>
          <a:prstGeom prst="triangle">
            <a:avLst/>
          </a:prstGeom>
          <a:solidFill>
            <a:srgbClr val="FFFFFF">
              <a:alpha val="30196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rgbClr val="FFFFFF"/>
              </a:solidFill>
            </a:endParaRPr>
          </a:p>
        </p:txBody>
      </p:sp>
      <p:sp>
        <p:nvSpPr>
          <p:cNvPr id="98" name="Isosceles Triangle 64"/>
          <p:cNvSpPr>
            <a:spLocks noChangeAspect="1"/>
          </p:cNvSpPr>
          <p:nvPr/>
        </p:nvSpPr>
        <p:spPr>
          <a:xfrm rot="10800000">
            <a:off x="4746558" y="5176201"/>
            <a:ext cx="311789" cy="209563"/>
          </a:xfrm>
          <a:prstGeom prst="triangle">
            <a:avLst/>
          </a:prstGeom>
          <a:solidFill>
            <a:srgbClr val="FFFFFF">
              <a:alpha val="30196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rgbClr val="FFFFFF"/>
              </a:solidFill>
            </a:endParaRPr>
          </a:p>
        </p:txBody>
      </p:sp>
      <p:sp>
        <p:nvSpPr>
          <p:cNvPr id="99" name="Isosceles Triangle 65"/>
          <p:cNvSpPr>
            <a:spLocks noChangeAspect="1"/>
          </p:cNvSpPr>
          <p:nvPr/>
        </p:nvSpPr>
        <p:spPr>
          <a:xfrm rot="10800000">
            <a:off x="2341194" y="5176201"/>
            <a:ext cx="311789" cy="209563"/>
          </a:xfrm>
          <a:prstGeom prst="triangle">
            <a:avLst/>
          </a:prstGeom>
          <a:solidFill>
            <a:srgbClr val="FFFFFF">
              <a:alpha val="30196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rgbClr val="FFFFFF"/>
              </a:solidFill>
            </a:endParaRPr>
          </a:p>
        </p:txBody>
      </p:sp>
      <p:sp>
        <p:nvSpPr>
          <p:cNvPr id="51" name="Text Placeholder 2"/>
          <p:cNvSpPr txBox="1">
            <a:spLocks/>
          </p:cNvSpPr>
          <p:nvPr/>
        </p:nvSpPr>
        <p:spPr>
          <a:xfrm>
            <a:off x="1118695" y="1260000"/>
            <a:ext cx="4773570" cy="278106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228594" indent="-228594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 kern="800" spc="-13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9306" indent="-230712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1600" kern="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7900" indent="-228594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6494" indent="-228594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1600" kern="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5089" indent="-228594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»"/>
              <a:defRPr sz="1600" kern="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ct val="0"/>
              </a:spcBef>
              <a:buClr>
                <a:schemeClr val="tx2"/>
              </a:buClr>
              <a:buNone/>
            </a:pPr>
            <a:endParaRPr lang="pl-PL" sz="2800" b="1" dirty="0" smtClean="0">
              <a:solidFill>
                <a:srgbClr val="000000"/>
              </a:solidFill>
            </a:endParaRPr>
          </a:p>
          <a:p>
            <a:pPr marL="0" indent="0" algn="just">
              <a:spcBef>
                <a:spcPct val="0"/>
              </a:spcBef>
              <a:spcAft>
                <a:spcPts val="600"/>
              </a:spcAft>
              <a:buClr>
                <a:schemeClr val="tx2"/>
              </a:buClr>
              <a:buNone/>
            </a:pPr>
            <a:r>
              <a:rPr lang="pl-PL" sz="2800" b="1" dirty="0" smtClean="0">
                <a:solidFill>
                  <a:srgbClr val="000000"/>
                </a:solidFill>
              </a:rPr>
              <a:t>Ewaluacja obowiązkowa:</a:t>
            </a:r>
          </a:p>
          <a:p>
            <a:pPr>
              <a:spcBef>
                <a:spcPts val="0"/>
              </a:spcBef>
              <a:buClrTx/>
              <a:defRPr/>
            </a:pPr>
            <a:r>
              <a:rPr lang="pl-PL" altLang="pl-PL" b="1" dirty="0">
                <a:solidFill>
                  <a:srgbClr val="000000"/>
                </a:solidFill>
                <a:latin typeface="Arial" pitchFamily="34" charset="0"/>
                <a:cs typeface="Helvetica" pitchFamily="34" charset="0"/>
              </a:rPr>
              <a:t>federacja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ClrTx/>
              <a:defRPr/>
            </a:pPr>
            <a:r>
              <a:rPr lang="pl-PL" altLang="pl-PL" b="1" dirty="0" smtClean="0">
                <a:solidFill>
                  <a:srgbClr val="000000"/>
                </a:solidFill>
                <a:latin typeface="Arial" pitchFamily="34" charset="0"/>
                <a:cs typeface="Helvetica" pitchFamily="34" charset="0"/>
              </a:rPr>
              <a:t>uczelnia </a:t>
            </a:r>
            <a:r>
              <a:rPr lang="pl-PL" altLang="pl-PL" b="1" dirty="0">
                <a:solidFill>
                  <a:srgbClr val="000000"/>
                </a:solidFill>
                <a:latin typeface="Arial" pitchFamily="34" charset="0"/>
                <a:cs typeface="Helvetica" pitchFamily="34" charset="0"/>
              </a:rPr>
              <a:t>akademicka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ClrTx/>
              <a:defRPr/>
            </a:pPr>
            <a:r>
              <a:rPr lang="pl-PL" altLang="pl-PL" b="1" dirty="0" smtClean="0">
                <a:solidFill>
                  <a:srgbClr val="000000"/>
                </a:solidFill>
                <a:latin typeface="Arial" pitchFamily="34" charset="0"/>
                <a:cs typeface="Helvetica" pitchFamily="34" charset="0"/>
              </a:rPr>
              <a:t>instytut </a:t>
            </a:r>
            <a:r>
              <a:rPr lang="pl-PL" altLang="pl-PL" b="1" dirty="0">
                <a:solidFill>
                  <a:srgbClr val="000000"/>
                </a:solidFill>
                <a:latin typeface="Arial" pitchFamily="34" charset="0"/>
                <a:cs typeface="Helvetica" pitchFamily="34" charset="0"/>
              </a:rPr>
              <a:t>PAN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ClrTx/>
              <a:defRPr/>
            </a:pPr>
            <a:r>
              <a:rPr lang="pl-PL" altLang="pl-PL" b="1" dirty="0" smtClean="0">
                <a:solidFill>
                  <a:srgbClr val="000000"/>
                </a:solidFill>
                <a:latin typeface="Arial" pitchFamily="34" charset="0"/>
                <a:cs typeface="Helvetica" pitchFamily="34" charset="0"/>
              </a:rPr>
              <a:t>instytut </a:t>
            </a:r>
            <a:r>
              <a:rPr lang="pl-PL" altLang="pl-PL" b="1" dirty="0">
                <a:solidFill>
                  <a:srgbClr val="000000"/>
                </a:solidFill>
                <a:latin typeface="Arial" pitchFamily="34" charset="0"/>
                <a:cs typeface="Helvetica" pitchFamily="34" charset="0"/>
              </a:rPr>
              <a:t>międzynarodowy</a:t>
            </a:r>
          </a:p>
          <a:p>
            <a:pPr marL="0" indent="0" algn="just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>
                <a:schemeClr val="tx2"/>
              </a:buClr>
              <a:buNone/>
            </a:pPr>
            <a:endParaRPr lang="pl-PL" sz="2800" b="1" dirty="0">
              <a:solidFill>
                <a:srgbClr val="000000"/>
              </a:solidFill>
            </a:endParaRPr>
          </a:p>
        </p:txBody>
      </p:sp>
      <p:sp>
        <p:nvSpPr>
          <p:cNvPr id="101" name="Text Placeholder 2"/>
          <p:cNvSpPr txBox="1">
            <a:spLocks/>
          </p:cNvSpPr>
          <p:nvPr/>
        </p:nvSpPr>
        <p:spPr>
          <a:xfrm>
            <a:off x="6218663" y="1260000"/>
            <a:ext cx="5704312" cy="278106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228594" indent="-228594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 kern="800" spc="-13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9306" indent="-230712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1600" kern="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7900" indent="-228594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6494" indent="-228594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1600" kern="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5089" indent="-228594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»"/>
              <a:defRPr sz="1600" kern="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0"/>
              </a:spcBef>
              <a:buClr>
                <a:schemeClr val="tx2"/>
              </a:buClr>
              <a:buNone/>
            </a:pPr>
            <a:endParaRPr lang="pl-PL" sz="2800" b="1" dirty="0" smtClean="0">
              <a:solidFill>
                <a:srgbClr val="000000"/>
              </a:solidFill>
            </a:endParaRPr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None/>
            </a:pPr>
            <a:r>
              <a:rPr lang="pl-PL" sz="2800" b="1" dirty="0" smtClean="0">
                <a:solidFill>
                  <a:srgbClr val="000000"/>
                </a:solidFill>
              </a:rPr>
              <a:t>Ewaluacja </a:t>
            </a:r>
            <a:r>
              <a:rPr lang="pl-PL" sz="2800" b="1" dirty="0">
                <a:solidFill>
                  <a:srgbClr val="000000"/>
                </a:solidFill>
              </a:rPr>
              <a:t>„na </a:t>
            </a:r>
            <a:r>
              <a:rPr lang="pl-PL" sz="2800" b="1" dirty="0" smtClean="0">
                <a:solidFill>
                  <a:srgbClr val="000000"/>
                </a:solidFill>
              </a:rPr>
              <a:t>wniosek”:</a:t>
            </a:r>
          </a:p>
          <a:p>
            <a:pPr>
              <a:spcBef>
                <a:spcPts val="0"/>
              </a:spcBef>
              <a:buClrTx/>
              <a:defRPr/>
            </a:pPr>
            <a:r>
              <a:rPr lang="pl-PL" altLang="pl-PL" b="1" dirty="0">
                <a:solidFill>
                  <a:srgbClr val="000000"/>
                </a:solidFill>
                <a:latin typeface="Arial" pitchFamily="34" charset="0"/>
                <a:cs typeface="Helvetica" pitchFamily="34" charset="0"/>
              </a:rPr>
              <a:t>uczelnia zawodowa, </a:t>
            </a:r>
          </a:p>
          <a:p>
            <a:pPr>
              <a:spcBef>
                <a:spcPts val="0"/>
              </a:spcBef>
              <a:buClrTx/>
              <a:defRPr/>
            </a:pPr>
            <a:r>
              <a:rPr lang="pl-PL" altLang="pl-PL" b="1" dirty="0">
                <a:solidFill>
                  <a:srgbClr val="000000"/>
                </a:solidFill>
                <a:latin typeface="Arial" pitchFamily="34" charset="0"/>
                <a:cs typeface="Helvetica" pitchFamily="34" charset="0"/>
              </a:rPr>
              <a:t>instytut badawczy,</a:t>
            </a:r>
          </a:p>
          <a:p>
            <a:pPr>
              <a:spcBef>
                <a:spcPts val="0"/>
              </a:spcBef>
              <a:buClrTx/>
              <a:defRPr/>
            </a:pPr>
            <a:r>
              <a:rPr lang="pl-PL" altLang="pl-PL" b="1" dirty="0">
                <a:solidFill>
                  <a:srgbClr val="000000"/>
                </a:solidFill>
                <a:latin typeface="Arial" pitchFamily="34" charset="0"/>
                <a:cs typeface="Helvetica" pitchFamily="34" charset="0"/>
              </a:rPr>
              <a:t>inne podmioty prowadzące głównie działalność naukową w sposób samodzielny i </a:t>
            </a:r>
            <a:r>
              <a:rPr lang="pl-PL" altLang="pl-PL" b="1" dirty="0" smtClean="0">
                <a:solidFill>
                  <a:srgbClr val="000000"/>
                </a:solidFill>
                <a:latin typeface="Arial" pitchFamily="34" charset="0"/>
                <a:cs typeface="Helvetica" pitchFamily="34" charset="0"/>
              </a:rPr>
              <a:t>ciągły</a:t>
            </a:r>
            <a:endParaRPr lang="pl-PL" altLang="pl-PL" b="1" dirty="0">
              <a:solidFill>
                <a:srgbClr val="000000"/>
              </a:solidFill>
              <a:latin typeface="Arial" pitchFamily="34" charset="0"/>
              <a:cs typeface="Helvetica" pitchFamily="34" charset="0"/>
            </a:endParaRPr>
          </a:p>
        </p:txBody>
      </p:sp>
      <p:sp>
        <p:nvSpPr>
          <p:cNvPr id="102" name="Text Placeholder 2"/>
          <p:cNvSpPr txBox="1">
            <a:spLocks/>
          </p:cNvSpPr>
          <p:nvPr/>
        </p:nvSpPr>
        <p:spPr>
          <a:xfrm>
            <a:off x="2271806" y="4869236"/>
            <a:ext cx="7812868" cy="87740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228594" indent="-228594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 kern="800" spc="-13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9306" indent="-230712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1600" kern="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7900" indent="-228594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6494" indent="-228594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1600" kern="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5089" indent="-228594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»"/>
              <a:defRPr sz="1600" kern="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>
                <a:schemeClr val="tx2"/>
              </a:buClr>
              <a:buNone/>
            </a:pPr>
            <a:r>
              <a:rPr lang="pl-PL" sz="1600" dirty="0" smtClean="0">
                <a:solidFill>
                  <a:srgbClr val="000000"/>
                </a:solidFill>
              </a:rPr>
              <a:t>W </a:t>
            </a:r>
            <a:r>
              <a:rPr lang="pl-PL" sz="1600" dirty="0">
                <a:solidFill>
                  <a:srgbClr val="000000"/>
                </a:solidFill>
              </a:rPr>
              <a:t>przypadku niezłożenia </a:t>
            </a:r>
            <a:r>
              <a:rPr lang="pl-PL" sz="1600" dirty="0" smtClean="0">
                <a:solidFill>
                  <a:srgbClr val="000000"/>
                </a:solidFill>
              </a:rPr>
              <a:t>oświadczeń wzywa </a:t>
            </a:r>
            <a:r>
              <a:rPr lang="pl-PL" sz="1600" dirty="0">
                <a:solidFill>
                  <a:srgbClr val="000000"/>
                </a:solidFill>
              </a:rPr>
              <a:t>się ewaluowany podmiot do ich złożenia </a:t>
            </a:r>
            <a:r>
              <a:rPr lang="pl-PL" sz="1600" dirty="0" smtClean="0">
                <a:solidFill>
                  <a:srgbClr val="000000"/>
                </a:solidFill>
              </a:rPr>
              <a:t/>
            </a:r>
            <a:br>
              <a:rPr lang="pl-PL" sz="1600" dirty="0" smtClean="0">
                <a:solidFill>
                  <a:srgbClr val="000000"/>
                </a:solidFill>
              </a:rPr>
            </a:br>
            <a:r>
              <a:rPr lang="pl-PL" sz="1600" dirty="0" smtClean="0">
                <a:solidFill>
                  <a:srgbClr val="000000"/>
                </a:solidFill>
              </a:rPr>
              <a:t>w </a:t>
            </a:r>
            <a:r>
              <a:rPr lang="pl-PL" sz="1600" dirty="0">
                <a:solidFill>
                  <a:srgbClr val="000000"/>
                </a:solidFill>
              </a:rPr>
              <a:t>terminie </a:t>
            </a:r>
            <a:r>
              <a:rPr lang="pl-PL" sz="1600" dirty="0" smtClean="0">
                <a:solidFill>
                  <a:srgbClr val="000000"/>
                </a:solidFill>
              </a:rPr>
              <a:t>14 </a:t>
            </a:r>
            <a:r>
              <a:rPr lang="pl-PL" sz="1600" dirty="0">
                <a:solidFill>
                  <a:srgbClr val="000000"/>
                </a:solidFill>
              </a:rPr>
              <a:t>dni od dnia otrzymania wezwania, </a:t>
            </a:r>
            <a:r>
              <a:rPr lang="pl-PL" sz="1600" dirty="0" smtClean="0">
                <a:solidFill>
                  <a:srgbClr val="000000"/>
                </a:solidFill>
              </a:rPr>
              <a:t/>
            </a:r>
            <a:br>
              <a:rPr lang="pl-PL" sz="1600" dirty="0" smtClean="0">
                <a:solidFill>
                  <a:srgbClr val="000000"/>
                </a:solidFill>
              </a:rPr>
            </a:br>
            <a:r>
              <a:rPr lang="pl-PL" sz="1600" dirty="0" smtClean="0">
                <a:solidFill>
                  <a:srgbClr val="000000"/>
                </a:solidFill>
              </a:rPr>
              <a:t>pod </a:t>
            </a:r>
            <a:r>
              <a:rPr lang="pl-PL" sz="1600" dirty="0">
                <a:solidFill>
                  <a:srgbClr val="000000"/>
                </a:solidFill>
              </a:rPr>
              <a:t>rygorem pozostawienia sprawy przyznania kategorii naukowej bez rozpoznania.</a:t>
            </a:r>
          </a:p>
          <a:p>
            <a:pPr marL="0" indent="0" algn="just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>
                <a:schemeClr val="tx2"/>
              </a:buClr>
              <a:buNone/>
            </a:pPr>
            <a:endParaRPr lang="pl-PL" altLang="pl-PL" b="1" dirty="0">
              <a:solidFill>
                <a:srgbClr val="000000"/>
              </a:solidFill>
              <a:latin typeface="Arial" pitchFamily="34" charset="0"/>
              <a:cs typeface="Helvetica" pitchFamily="34" charset="0"/>
            </a:endParaRPr>
          </a:p>
          <a:p>
            <a:pPr marL="0" indent="0" algn="just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>
                <a:schemeClr val="tx2"/>
              </a:buClr>
              <a:buNone/>
            </a:pPr>
            <a:endParaRPr lang="pl-PL" sz="2800" b="1" dirty="0">
              <a:solidFill>
                <a:srgbClr val="000000"/>
              </a:solidFill>
            </a:endParaRPr>
          </a:p>
        </p:txBody>
      </p:sp>
      <p:sp>
        <p:nvSpPr>
          <p:cNvPr id="103" name="Text Placeholder 2"/>
          <p:cNvSpPr txBox="1">
            <a:spLocks/>
          </p:cNvSpPr>
          <p:nvPr/>
        </p:nvSpPr>
        <p:spPr>
          <a:xfrm>
            <a:off x="6234184" y="3955996"/>
            <a:ext cx="4773570" cy="621033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228594" indent="-228594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 kern="800" spc="-13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9306" indent="-230712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1600" kern="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7900" indent="-228594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6494" indent="-228594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1600" kern="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5089" indent="-228594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»"/>
              <a:defRPr sz="1600" kern="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sz="1600" dirty="0" smtClean="0">
                <a:solidFill>
                  <a:srgbClr val="000000"/>
                </a:solidFill>
              </a:rPr>
              <a:t>Wniosek składa się w </a:t>
            </a:r>
            <a:r>
              <a:rPr lang="pl-PL" sz="1600" dirty="0">
                <a:solidFill>
                  <a:srgbClr val="000000"/>
                </a:solidFill>
              </a:rPr>
              <a:t>terminie do dnia 30 września ostatniego roku objętego ewaluacją.</a:t>
            </a:r>
          </a:p>
          <a:p>
            <a:pPr marL="0" indent="0" algn="just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>
                <a:schemeClr val="tx2"/>
              </a:buClr>
              <a:buNone/>
            </a:pPr>
            <a:endParaRPr lang="pl-PL" altLang="pl-PL" b="1" dirty="0">
              <a:solidFill>
                <a:srgbClr val="000000"/>
              </a:solidFill>
              <a:latin typeface="Arial" pitchFamily="34" charset="0"/>
              <a:cs typeface="Helvetica" pitchFamily="34" charset="0"/>
            </a:endParaRPr>
          </a:p>
          <a:p>
            <a:pPr marL="0" indent="0" algn="just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>
                <a:schemeClr val="tx2"/>
              </a:buClr>
              <a:buNone/>
            </a:pPr>
            <a:endParaRPr lang="pl-PL" sz="28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5037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/>
      <p:bldP spid="70" grpId="0"/>
      <p:bldP spid="71" grpId="0"/>
      <p:bldP spid="72" grpId="0"/>
      <p:bldP spid="73" grpId="0"/>
      <p:bldP spid="74" grpId="0"/>
      <p:bldP spid="81" grpId="0" animBg="1"/>
      <p:bldP spid="96" grpId="0" animBg="1"/>
      <p:bldP spid="97" grpId="0" animBg="1"/>
      <p:bldP spid="98" grpId="0" animBg="1"/>
      <p:bldP spid="9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itle 1"/>
          <p:cNvSpPr txBox="1">
            <a:spLocks/>
          </p:cNvSpPr>
          <p:nvPr/>
        </p:nvSpPr>
        <p:spPr>
          <a:xfrm>
            <a:off x="430798" y="597600"/>
            <a:ext cx="11245822" cy="542392"/>
          </a:xfrm>
          <a:prstGeom prst="rect">
            <a:avLst/>
          </a:prstGeom>
        </p:spPr>
        <p:txBody>
          <a:bodyPr/>
          <a:lstStyle>
            <a:lvl1pPr algn="ctr" defTabSz="1219170" rtl="0" eaLnBrk="1" latinLnBrk="0" hangingPunct="1">
              <a:lnSpc>
                <a:spcPct val="86000"/>
              </a:lnSpc>
              <a:spcBef>
                <a:spcPct val="0"/>
              </a:spcBef>
              <a:buNone/>
              <a:defRPr sz="2800" kern="800" spc="-53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sz="3600" b="1" dirty="0" smtClean="0">
                <a:solidFill>
                  <a:srgbClr val="000000"/>
                </a:solidFill>
                <a:latin typeface="+mn-lt"/>
              </a:rPr>
              <a:t>„Obronność”</a:t>
            </a:r>
            <a:endParaRPr lang="pl-PL" sz="3600" b="1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69" name="TextBox 21"/>
          <p:cNvSpPr txBox="1"/>
          <p:nvPr/>
        </p:nvSpPr>
        <p:spPr>
          <a:xfrm>
            <a:off x="1764234" y="1766868"/>
            <a:ext cx="5725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FFFFF"/>
                </a:solidFill>
              </a:rPr>
              <a:t>01</a:t>
            </a:r>
          </a:p>
        </p:txBody>
      </p:sp>
      <p:sp>
        <p:nvSpPr>
          <p:cNvPr id="70" name="TextBox 22"/>
          <p:cNvSpPr txBox="1"/>
          <p:nvPr/>
        </p:nvSpPr>
        <p:spPr>
          <a:xfrm>
            <a:off x="4160114" y="1766868"/>
            <a:ext cx="5725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FFFFF"/>
                </a:solidFill>
              </a:rPr>
              <a:t>02</a:t>
            </a:r>
          </a:p>
        </p:txBody>
      </p:sp>
      <p:sp>
        <p:nvSpPr>
          <p:cNvPr id="71" name="TextBox 24"/>
          <p:cNvSpPr txBox="1"/>
          <p:nvPr/>
        </p:nvSpPr>
        <p:spPr>
          <a:xfrm>
            <a:off x="6559389" y="1766868"/>
            <a:ext cx="5725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FFFFF"/>
                </a:solidFill>
              </a:rPr>
              <a:t>03</a:t>
            </a:r>
          </a:p>
        </p:txBody>
      </p:sp>
      <p:sp>
        <p:nvSpPr>
          <p:cNvPr id="73" name="TextBox 26"/>
          <p:cNvSpPr txBox="1"/>
          <p:nvPr/>
        </p:nvSpPr>
        <p:spPr>
          <a:xfrm>
            <a:off x="1034398" y="3169616"/>
            <a:ext cx="2925381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33" dirty="0">
                <a:solidFill>
                  <a:srgbClr val="FFFFFF"/>
                </a:solidFill>
              </a:rPr>
              <a:t>INFOGRAPHIC</a:t>
            </a:r>
          </a:p>
        </p:txBody>
      </p:sp>
      <p:sp>
        <p:nvSpPr>
          <p:cNvPr id="74" name="TextBox 27"/>
          <p:cNvSpPr txBox="1"/>
          <p:nvPr/>
        </p:nvSpPr>
        <p:spPr>
          <a:xfrm>
            <a:off x="3439760" y="3169616"/>
            <a:ext cx="2925381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33" dirty="0">
                <a:solidFill>
                  <a:srgbClr val="FFFFFF"/>
                </a:solidFill>
              </a:rPr>
              <a:t>INFOGRAPHIC</a:t>
            </a:r>
          </a:p>
        </p:txBody>
      </p:sp>
      <p:sp>
        <p:nvSpPr>
          <p:cNvPr id="81" name="Freeform 6"/>
          <p:cNvSpPr>
            <a:spLocks noChangeAspect="1" noEditPoints="1"/>
          </p:cNvSpPr>
          <p:nvPr/>
        </p:nvSpPr>
        <p:spPr bwMode="auto">
          <a:xfrm>
            <a:off x="9341876" y="2539001"/>
            <a:ext cx="702352" cy="588827"/>
          </a:xfrm>
          <a:custGeom>
            <a:avLst/>
            <a:gdLst>
              <a:gd name="T0" fmla="*/ 188 w 204"/>
              <a:gd name="T1" fmla="*/ 79 h 171"/>
              <a:gd name="T2" fmla="*/ 188 w 204"/>
              <a:gd name="T3" fmla="*/ 79 h 171"/>
              <a:gd name="T4" fmla="*/ 188 w 204"/>
              <a:gd name="T5" fmla="*/ 79 h 171"/>
              <a:gd name="T6" fmla="*/ 156 w 204"/>
              <a:gd name="T7" fmla="*/ 64 h 171"/>
              <a:gd name="T8" fmla="*/ 147 w 204"/>
              <a:gd name="T9" fmla="*/ 16 h 171"/>
              <a:gd name="T10" fmla="*/ 87 w 204"/>
              <a:gd name="T11" fmla="*/ 16 h 171"/>
              <a:gd name="T12" fmla="*/ 51 w 204"/>
              <a:gd name="T13" fmla="*/ 52 h 171"/>
              <a:gd name="T14" fmla="*/ 51 w 204"/>
              <a:gd name="T15" fmla="*/ 52 h 171"/>
              <a:gd name="T16" fmla="*/ 48 w 204"/>
              <a:gd name="T17" fmla="*/ 52 h 171"/>
              <a:gd name="T18" fmla="*/ 13 w 204"/>
              <a:gd name="T19" fmla="*/ 87 h 171"/>
              <a:gd name="T20" fmla="*/ 0 w 204"/>
              <a:gd name="T21" fmla="*/ 119 h 171"/>
              <a:gd name="T22" fmla="*/ 13 w 204"/>
              <a:gd name="T23" fmla="*/ 150 h 171"/>
              <a:gd name="T24" fmla="*/ 45 w 204"/>
              <a:gd name="T25" fmla="*/ 164 h 171"/>
              <a:gd name="T26" fmla="*/ 76 w 204"/>
              <a:gd name="T27" fmla="*/ 150 h 171"/>
              <a:gd name="T28" fmla="*/ 98 w 204"/>
              <a:gd name="T29" fmla="*/ 129 h 171"/>
              <a:gd name="T30" fmla="*/ 112 w 204"/>
              <a:gd name="T31" fmla="*/ 155 h 171"/>
              <a:gd name="T32" fmla="*/ 112 w 204"/>
              <a:gd name="T33" fmla="*/ 155 h 171"/>
              <a:gd name="T34" fmla="*/ 112 w 204"/>
              <a:gd name="T35" fmla="*/ 155 h 171"/>
              <a:gd name="T36" fmla="*/ 150 w 204"/>
              <a:gd name="T37" fmla="*/ 171 h 171"/>
              <a:gd name="T38" fmla="*/ 204 w 204"/>
              <a:gd name="T39" fmla="*/ 117 h 171"/>
              <a:gd name="T40" fmla="*/ 188 w 204"/>
              <a:gd name="T41" fmla="*/ 79 h 171"/>
              <a:gd name="T42" fmla="*/ 114 w 204"/>
              <a:gd name="T43" fmla="*/ 150 h 171"/>
              <a:gd name="T44" fmla="*/ 101 w 204"/>
              <a:gd name="T45" fmla="*/ 117 h 171"/>
              <a:gd name="T46" fmla="*/ 102 w 204"/>
              <a:gd name="T47" fmla="*/ 106 h 171"/>
              <a:gd name="T48" fmla="*/ 102 w 204"/>
              <a:gd name="T49" fmla="*/ 105 h 171"/>
              <a:gd name="T50" fmla="*/ 115 w 204"/>
              <a:gd name="T51" fmla="*/ 82 h 171"/>
              <a:gd name="T52" fmla="*/ 150 w 204"/>
              <a:gd name="T53" fmla="*/ 68 h 171"/>
              <a:gd name="T54" fmla="*/ 152 w 204"/>
              <a:gd name="T55" fmla="*/ 68 h 171"/>
              <a:gd name="T56" fmla="*/ 152 w 204"/>
              <a:gd name="T57" fmla="*/ 68 h 171"/>
              <a:gd name="T58" fmla="*/ 152 w 204"/>
              <a:gd name="T59" fmla="*/ 68 h 171"/>
              <a:gd name="T60" fmla="*/ 183 w 204"/>
              <a:gd name="T61" fmla="*/ 81 h 171"/>
              <a:gd name="T62" fmla="*/ 114 w 204"/>
              <a:gd name="T63" fmla="*/ 150 h 171"/>
              <a:gd name="T64" fmla="*/ 90 w 204"/>
              <a:gd name="T65" fmla="*/ 20 h 171"/>
              <a:gd name="T66" fmla="*/ 144 w 204"/>
              <a:gd name="T67" fmla="*/ 20 h 171"/>
              <a:gd name="T68" fmla="*/ 151 w 204"/>
              <a:gd name="T69" fmla="*/ 63 h 171"/>
              <a:gd name="T70" fmla="*/ 150 w 204"/>
              <a:gd name="T71" fmla="*/ 63 h 171"/>
              <a:gd name="T72" fmla="*/ 112 w 204"/>
              <a:gd name="T73" fmla="*/ 79 h 171"/>
              <a:gd name="T74" fmla="*/ 99 w 204"/>
              <a:gd name="T75" fmla="*/ 100 h 171"/>
              <a:gd name="T76" fmla="*/ 54 w 204"/>
              <a:gd name="T77" fmla="*/ 56 h 171"/>
              <a:gd name="T78" fmla="*/ 90 w 204"/>
              <a:gd name="T79" fmla="*/ 20 h 171"/>
              <a:gd name="T80" fmla="*/ 73 w 204"/>
              <a:gd name="T81" fmla="*/ 147 h 171"/>
              <a:gd name="T82" fmla="*/ 45 w 204"/>
              <a:gd name="T83" fmla="*/ 159 h 171"/>
              <a:gd name="T84" fmla="*/ 16 w 204"/>
              <a:gd name="T85" fmla="*/ 147 h 171"/>
              <a:gd name="T86" fmla="*/ 16 w 204"/>
              <a:gd name="T87" fmla="*/ 90 h 171"/>
              <a:gd name="T88" fmla="*/ 49 w 204"/>
              <a:gd name="T89" fmla="*/ 57 h 171"/>
              <a:gd name="T90" fmla="*/ 98 w 204"/>
              <a:gd name="T91" fmla="*/ 106 h 171"/>
              <a:gd name="T92" fmla="*/ 96 w 204"/>
              <a:gd name="T93" fmla="*/ 117 h 171"/>
              <a:gd name="T94" fmla="*/ 97 w 204"/>
              <a:gd name="T95" fmla="*/ 124 h 171"/>
              <a:gd name="T96" fmla="*/ 73 w 204"/>
              <a:gd name="T97" fmla="*/ 147 h 171"/>
              <a:gd name="T98" fmla="*/ 150 w 204"/>
              <a:gd name="T99" fmla="*/ 166 h 171"/>
              <a:gd name="T100" fmla="*/ 117 w 204"/>
              <a:gd name="T101" fmla="*/ 153 h 171"/>
              <a:gd name="T102" fmla="*/ 186 w 204"/>
              <a:gd name="T103" fmla="*/ 84 h 171"/>
              <a:gd name="T104" fmla="*/ 199 w 204"/>
              <a:gd name="T105" fmla="*/ 117 h 171"/>
              <a:gd name="T106" fmla="*/ 150 w 204"/>
              <a:gd name="T107" fmla="*/ 166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04" h="171">
                <a:moveTo>
                  <a:pt x="188" y="79"/>
                </a:moveTo>
                <a:cubicBezTo>
                  <a:pt x="188" y="79"/>
                  <a:pt x="188" y="79"/>
                  <a:pt x="188" y="79"/>
                </a:cubicBezTo>
                <a:cubicBezTo>
                  <a:pt x="188" y="79"/>
                  <a:pt x="188" y="79"/>
                  <a:pt x="188" y="79"/>
                </a:cubicBezTo>
                <a:cubicBezTo>
                  <a:pt x="179" y="71"/>
                  <a:pt x="168" y="65"/>
                  <a:pt x="156" y="64"/>
                </a:cubicBezTo>
                <a:cubicBezTo>
                  <a:pt x="163" y="48"/>
                  <a:pt x="159" y="29"/>
                  <a:pt x="147" y="16"/>
                </a:cubicBezTo>
                <a:cubicBezTo>
                  <a:pt x="130" y="0"/>
                  <a:pt x="103" y="0"/>
                  <a:pt x="87" y="16"/>
                </a:cubicBezTo>
                <a:cubicBezTo>
                  <a:pt x="51" y="52"/>
                  <a:pt x="51" y="52"/>
                  <a:pt x="51" y="52"/>
                </a:cubicBezTo>
                <a:cubicBezTo>
                  <a:pt x="51" y="52"/>
                  <a:pt x="51" y="52"/>
                  <a:pt x="51" y="52"/>
                </a:cubicBezTo>
                <a:cubicBezTo>
                  <a:pt x="50" y="51"/>
                  <a:pt x="48" y="51"/>
                  <a:pt x="48" y="52"/>
                </a:cubicBezTo>
                <a:cubicBezTo>
                  <a:pt x="13" y="87"/>
                  <a:pt x="13" y="87"/>
                  <a:pt x="13" y="87"/>
                </a:cubicBezTo>
                <a:cubicBezTo>
                  <a:pt x="4" y="95"/>
                  <a:pt x="0" y="107"/>
                  <a:pt x="0" y="119"/>
                </a:cubicBezTo>
                <a:cubicBezTo>
                  <a:pt x="0" y="131"/>
                  <a:pt x="4" y="142"/>
                  <a:pt x="13" y="150"/>
                </a:cubicBezTo>
                <a:cubicBezTo>
                  <a:pt x="21" y="159"/>
                  <a:pt x="33" y="164"/>
                  <a:pt x="45" y="164"/>
                </a:cubicBezTo>
                <a:cubicBezTo>
                  <a:pt x="57" y="164"/>
                  <a:pt x="68" y="159"/>
                  <a:pt x="76" y="150"/>
                </a:cubicBezTo>
                <a:cubicBezTo>
                  <a:pt x="98" y="129"/>
                  <a:pt x="98" y="129"/>
                  <a:pt x="98" y="129"/>
                </a:cubicBezTo>
                <a:cubicBezTo>
                  <a:pt x="100" y="139"/>
                  <a:pt x="105" y="148"/>
                  <a:pt x="112" y="155"/>
                </a:cubicBezTo>
                <a:cubicBezTo>
                  <a:pt x="112" y="155"/>
                  <a:pt x="112" y="155"/>
                  <a:pt x="112" y="155"/>
                </a:cubicBezTo>
                <a:cubicBezTo>
                  <a:pt x="112" y="155"/>
                  <a:pt x="112" y="155"/>
                  <a:pt x="112" y="155"/>
                </a:cubicBezTo>
                <a:cubicBezTo>
                  <a:pt x="122" y="165"/>
                  <a:pt x="135" y="171"/>
                  <a:pt x="150" y="171"/>
                </a:cubicBezTo>
                <a:cubicBezTo>
                  <a:pt x="180" y="171"/>
                  <a:pt x="204" y="147"/>
                  <a:pt x="204" y="117"/>
                </a:cubicBezTo>
                <a:cubicBezTo>
                  <a:pt x="204" y="102"/>
                  <a:pt x="198" y="89"/>
                  <a:pt x="188" y="79"/>
                </a:cubicBezTo>
                <a:close/>
                <a:moveTo>
                  <a:pt x="114" y="150"/>
                </a:moveTo>
                <a:cubicBezTo>
                  <a:pt x="106" y="141"/>
                  <a:pt x="101" y="130"/>
                  <a:pt x="101" y="117"/>
                </a:cubicBezTo>
                <a:cubicBezTo>
                  <a:pt x="101" y="113"/>
                  <a:pt x="101" y="109"/>
                  <a:pt x="102" y="106"/>
                </a:cubicBezTo>
                <a:cubicBezTo>
                  <a:pt x="102" y="105"/>
                  <a:pt x="102" y="105"/>
                  <a:pt x="102" y="105"/>
                </a:cubicBezTo>
                <a:cubicBezTo>
                  <a:pt x="105" y="97"/>
                  <a:pt x="109" y="89"/>
                  <a:pt x="115" y="82"/>
                </a:cubicBezTo>
                <a:cubicBezTo>
                  <a:pt x="125" y="73"/>
                  <a:pt x="137" y="68"/>
                  <a:pt x="150" y="68"/>
                </a:cubicBezTo>
                <a:cubicBezTo>
                  <a:pt x="151" y="68"/>
                  <a:pt x="151" y="68"/>
                  <a:pt x="152" y="68"/>
                </a:cubicBezTo>
                <a:cubicBezTo>
                  <a:pt x="152" y="68"/>
                  <a:pt x="152" y="68"/>
                  <a:pt x="152" y="68"/>
                </a:cubicBezTo>
                <a:cubicBezTo>
                  <a:pt x="152" y="68"/>
                  <a:pt x="152" y="68"/>
                  <a:pt x="152" y="68"/>
                </a:cubicBezTo>
                <a:cubicBezTo>
                  <a:pt x="164" y="69"/>
                  <a:pt x="175" y="73"/>
                  <a:pt x="183" y="81"/>
                </a:cubicBezTo>
                <a:lnTo>
                  <a:pt x="114" y="150"/>
                </a:lnTo>
                <a:close/>
                <a:moveTo>
                  <a:pt x="90" y="20"/>
                </a:moveTo>
                <a:cubicBezTo>
                  <a:pt x="105" y="5"/>
                  <a:pt x="129" y="5"/>
                  <a:pt x="144" y="20"/>
                </a:cubicBezTo>
                <a:cubicBezTo>
                  <a:pt x="155" y="31"/>
                  <a:pt x="158" y="49"/>
                  <a:pt x="151" y="63"/>
                </a:cubicBezTo>
                <a:cubicBezTo>
                  <a:pt x="150" y="63"/>
                  <a:pt x="150" y="63"/>
                  <a:pt x="150" y="63"/>
                </a:cubicBezTo>
                <a:cubicBezTo>
                  <a:pt x="136" y="63"/>
                  <a:pt x="122" y="69"/>
                  <a:pt x="112" y="79"/>
                </a:cubicBezTo>
                <a:cubicBezTo>
                  <a:pt x="106" y="85"/>
                  <a:pt x="102" y="92"/>
                  <a:pt x="99" y="100"/>
                </a:cubicBezTo>
                <a:cubicBezTo>
                  <a:pt x="54" y="56"/>
                  <a:pt x="54" y="56"/>
                  <a:pt x="54" y="56"/>
                </a:cubicBezTo>
                <a:lnTo>
                  <a:pt x="90" y="20"/>
                </a:lnTo>
                <a:close/>
                <a:moveTo>
                  <a:pt x="73" y="147"/>
                </a:moveTo>
                <a:cubicBezTo>
                  <a:pt x="66" y="155"/>
                  <a:pt x="55" y="159"/>
                  <a:pt x="45" y="159"/>
                </a:cubicBezTo>
                <a:cubicBezTo>
                  <a:pt x="34" y="159"/>
                  <a:pt x="24" y="155"/>
                  <a:pt x="16" y="147"/>
                </a:cubicBezTo>
                <a:cubicBezTo>
                  <a:pt x="1" y="131"/>
                  <a:pt x="1" y="106"/>
                  <a:pt x="16" y="90"/>
                </a:cubicBezTo>
                <a:cubicBezTo>
                  <a:pt x="49" y="57"/>
                  <a:pt x="49" y="57"/>
                  <a:pt x="49" y="57"/>
                </a:cubicBezTo>
                <a:cubicBezTo>
                  <a:pt x="98" y="106"/>
                  <a:pt x="98" y="106"/>
                  <a:pt x="98" y="106"/>
                </a:cubicBezTo>
                <a:cubicBezTo>
                  <a:pt x="97" y="109"/>
                  <a:pt x="96" y="113"/>
                  <a:pt x="96" y="117"/>
                </a:cubicBezTo>
                <a:cubicBezTo>
                  <a:pt x="96" y="119"/>
                  <a:pt x="96" y="121"/>
                  <a:pt x="97" y="124"/>
                </a:cubicBezTo>
                <a:lnTo>
                  <a:pt x="73" y="147"/>
                </a:lnTo>
                <a:close/>
                <a:moveTo>
                  <a:pt x="150" y="166"/>
                </a:moveTo>
                <a:cubicBezTo>
                  <a:pt x="137" y="166"/>
                  <a:pt x="126" y="161"/>
                  <a:pt x="117" y="153"/>
                </a:cubicBezTo>
                <a:cubicBezTo>
                  <a:pt x="186" y="84"/>
                  <a:pt x="186" y="84"/>
                  <a:pt x="186" y="84"/>
                </a:cubicBezTo>
                <a:cubicBezTo>
                  <a:pt x="194" y="93"/>
                  <a:pt x="199" y="104"/>
                  <a:pt x="199" y="117"/>
                </a:cubicBezTo>
                <a:cubicBezTo>
                  <a:pt x="199" y="144"/>
                  <a:pt x="177" y="166"/>
                  <a:pt x="150" y="16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3200">
              <a:solidFill>
                <a:srgbClr val="FFFFFF"/>
              </a:solidFill>
            </a:endParaRPr>
          </a:p>
        </p:txBody>
      </p:sp>
      <p:grpSp>
        <p:nvGrpSpPr>
          <p:cNvPr id="82" name="Group 61"/>
          <p:cNvGrpSpPr>
            <a:grpSpLocks noChangeAspect="1"/>
          </p:cNvGrpSpPr>
          <p:nvPr/>
        </p:nvGrpSpPr>
        <p:grpSpPr>
          <a:xfrm>
            <a:off x="2177371" y="2440672"/>
            <a:ext cx="639435" cy="679099"/>
            <a:chOff x="476250" y="5167313"/>
            <a:chExt cx="1484313" cy="1576387"/>
          </a:xfrm>
        </p:grpSpPr>
        <p:sp>
          <p:nvSpPr>
            <p:cNvPr id="83" name="Freeform 13"/>
            <p:cNvSpPr>
              <a:spLocks noEditPoints="1"/>
            </p:cNvSpPr>
            <p:nvPr/>
          </p:nvSpPr>
          <p:spPr bwMode="auto">
            <a:xfrm>
              <a:off x="476250" y="5167313"/>
              <a:ext cx="1484313" cy="1576387"/>
            </a:xfrm>
            <a:custGeom>
              <a:avLst/>
              <a:gdLst>
                <a:gd name="T0" fmla="*/ 177 w 185"/>
                <a:gd name="T1" fmla="*/ 153 h 196"/>
                <a:gd name="T2" fmla="*/ 123 w 185"/>
                <a:gd name="T3" fmla="*/ 42 h 196"/>
                <a:gd name="T4" fmla="*/ 123 w 185"/>
                <a:gd name="T5" fmla="*/ 23 h 196"/>
                <a:gd name="T6" fmla="*/ 130 w 185"/>
                <a:gd name="T7" fmla="*/ 23 h 196"/>
                <a:gd name="T8" fmla="*/ 133 w 185"/>
                <a:gd name="T9" fmla="*/ 21 h 196"/>
                <a:gd name="T10" fmla="*/ 133 w 185"/>
                <a:gd name="T11" fmla="*/ 2 h 196"/>
                <a:gd name="T12" fmla="*/ 130 w 185"/>
                <a:gd name="T13" fmla="*/ 0 h 196"/>
                <a:gd name="T14" fmla="*/ 53 w 185"/>
                <a:gd name="T15" fmla="*/ 0 h 196"/>
                <a:gd name="T16" fmla="*/ 51 w 185"/>
                <a:gd name="T17" fmla="*/ 2 h 196"/>
                <a:gd name="T18" fmla="*/ 51 w 185"/>
                <a:gd name="T19" fmla="*/ 21 h 196"/>
                <a:gd name="T20" fmla="*/ 53 w 185"/>
                <a:gd name="T21" fmla="*/ 23 h 196"/>
                <a:gd name="T22" fmla="*/ 62 w 185"/>
                <a:gd name="T23" fmla="*/ 23 h 196"/>
                <a:gd name="T24" fmla="*/ 62 w 185"/>
                <a:gd name="T25" fmla="*/ 42 h 196"/>
                <a:gd name="T26" fmla="*/ 8 w 185"/>
                <a:gd name="T27" fmla="*/ 153 h 196"/>
                <a:gd name="T28" fmla="*/ 5 w 185"/>
                <a:gd name="T29" fmla="*/ 188 h 196"/>
                <a:gd name="T30" fmla="*/ 24 w 185"/>
                <a:gd name="T31" fmla="*/ 196 h 196"/>
                <a:gd name="T32" fmla="*/ 162 w 185"/>
                <a:gd name="T33" fmla="*/ 196 h 196"/>
                <a:gd name="T34" fmla="*/ 180 w 185"/>
                <a:gd name="T35" fmla="*/ 188 h 196"/>
                <a:gd name="T36" fmla="*/ 177 w 185"/>
                <a:gd name="T37" fmla="*/ 153 h 196"/>
                <a:gd name="T38" fmla="*/ 55 w 185"/>
                <a:gd name="T39" fmla="*/ 4 h 196"/>
                <a:gd name="T40" fmla="*/ 128 w 185"/>
                <a:gd name="T41" fmla="*/ 4 h 196"/>
                <a:gd name="T42" fmla="*/ 128 w 185"/>
                <a:gd name="T43" fmla="*/ 18 h 196"/>
                <a:gd name="T44" fmla="*/ 121 w 185"/>
                <a:gd name="T45" fmla="*/ 18 h 196"/>
                <a:gd name="T46" fmla="*/ 65 w 185"/>
                <a:gd name="T47" fmla="*/ 18 h 196"/>
                <a:gd name="T48" fmla="*/ 55 w 185"/>
                <a:gd name="T49" fmla="*/ 18 h 196"/>
                <a:gd name="T50" fmla="*/ 55 w 185"/>
                <a:gd name="T51" fmla="*/ 4 h 196"/>
                <a:gd name="T52" fmla="*/ 176 w 185"/>
                <a:gd name="T53" fmla="*/ 185 h 196"/>
                <a:gd name="T54" fmla="*/ 162 w 185"/>
                <a:gd name="T55" fmla="*/ 191 h 196"/>
                <a:gd name="T56" fmla="*/ 24 w 185"/>
                <a:gd name="T57" fmla="*/ 191 h 196"/>
                <a:gd name="T58" fmla="*/ 9 w 185"/>
                <a:gd name="T59" fmla="*/ 185 h 196"/>
                <a:gd name="T60" fmla="*/ 13 w 185"/>
                <a:gd name="T61" fmla="*/ 155 h 196"/>
                <a:gd name="T62" fmla="*/ 67 w 185"/>
                <a:gd name="T63" fmla="*/ 44 h 196"/>
                <a:gd name="T64" fmla="*/ 67 w 185"/>
                <a:gd name="T65" fmla="*/ 43 h 196"/>
                <a:gd name="T66" fmla="*/ 67 w 185"/>
                <a:gd name="T67" fmla="*/ 23 h 196"/>
                <a:gd name="T68" fmla="*/ 118 w 185"/>
                <a:gd name="T69" fmla="*/ 23 h 196"/>
                <a:gd name="T70" fmla="*/ 118 w 185"/>
                <a:gd name="T71" fmla="*/ 43 h 196"/>
                <a:gd name="T72" fmla="*/ 119 w 185"/>
                <a:gd name="T73" fmla="*/ 44 h 196"/>
                <a:gd name="T74" fmla="*/ 173 w 185"/>
                <a:gd name="T75" fmla="*/ 155 h 196"/>
                <a:gd name="T76" fmla="*/ 176 w 185"/>
                <a:gd name="T77" fmla="*/ 185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85" h="196">
                  <a:moveTo>
                    <a:pt x="177" y="153"/>
                  </a:moveTo>
                  <a:cubicBezTo>
                    <a:pt x="123" y="42"/>
                    <a:pt x="123" y="42"/>
                    <a:pt x="123" y="42"/>
                  </a:cubicBezTo>
                  <a:cubicBezTo>
                    <a:pt x="123" y="23"/>
                    <a:pt x="123" y="23"/>
                    <a:pt x="123" y="23"/>
                  </a:cubicBezTo>
                  <a:cubicBezTo>
                    <a:pt x="130" y="23"/>
                    <a:pt x="130" y="23"/>
                    <a:pt x="130" y="23"/>
                  </a:cubicBezTo>
                  <a:cubicBezTo>
                    <a:pt x="132" y="23"/>
                    <a:pt x="133" y="22"/>
                    <a:pt x="133" y="21"/>
                  </a:cubicBezTo>
                  <a:cubicBezTo>
                    <a:pt x="133" y="2"/>
                    <a:pt x="133" y="2"/>
                    <a:pt x="133" y="2"/>
                  </a:cubicBezTo>
                  <a:cubicBezTo>
                    <a:pt x="133" y="1"/>
                    <a:pt x="132" y="0"/>
                    <a:pt x="130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2" y="0"/>
                    <a:pt x="51" y="1"/>
                    <a:pt x="51" y="2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1" y="22"/>
                    <a:pt x="52" y="23"/>
                    <a:pt x="53" y="23"/>
                  </a:cubicBezTo>
                  <a:cubicBezTo>
                    <a:pt x="62" y="23"/>
                    <a:pt x="62" y="23"/>
                    <a:pt x="62" y="23"/>
                  </a:cubicBezTo>
                  <a:cubicBezTo>
                    <a:pt x="62" y="42"/>
                    <a:pt x="62" y="42"/>
                    <a:pt x="62" y="42"/>
                  </a:cubicBezTo>
                  <a:cubicBezTo>
                    <a:pt x="8" y="153"/>
                    <a:pt x="8" y="153"/>
                    <a:pt x="8" y="153"/>
                  </a:cubicBezTo>
                  <a:cubicBezTo>
                    <a:pt x="1" y="169"/>
                    <a:pt x="0" y="181"/>
                    <a:pt x="5" y="188"/>
                  </a:cubicBezTo>
                  <a:cubicBezTo>
                    <a:pt x="9" y="193"/>
                    <a:pt x="15" y="196"/>
                    <a:pt x="24" y="196"/>
                  </a:cubicBezTo>
                  <a:cubicBezTo>
                    <a:pt x="162" y="196"/>
                    <a:pt x="162" y="196"/>
                    <a:pt x="162" y="196"/>
                  </a:cubicBezTo>
                  <a:cubicBezTo>
                    <a:pt x="171" y="196"/>
                    <a:pt x="177" y="193"/>
                    <a:pt x="180" y="188"/>
                  </a:cubicBezTo>
                  <a:cubicBezTo>
                    <a:pt x="185" y="181"/>
                    <a:pt x="184" y="169"/>
                    <a:pt x="177" y="153"/>
                  </a:cubicBezTo>
                  <a:close/>
                  <a:moveTo>
                    <a:pt x="55" y="4"/>
                  </a:moveTo>
                  <a:cubicBezTo>
                    <a:pt x="128" y="4"/>
                    <a:pt x="128" y="4"/>
                    <a:pt x="128" y="4"/>
                  </a:cubicBezTo>
                  <a:cubicBezTo>
                    <a:pt x="128" y="18"/>
                    <a:pt x="128" y="18"/>
                    <a:pt x="128" y="18"/>
                  </a:cubicBezTo>
                  <a:cubicBezTo>
                    <a:pt x="121" y="18"/>
                    <a:pt x="121" y="18"/>
                    <a:pt x="121" y="18"/>
                  </a:cubicBezTo>
                  <a:cubicBezTo>
                    <a:pt x="65" y="18"/>
                    <a:pt x="65" y="18"/>
                    <a:pt x="65" y="18"/>
                  </a:cubicBezTo>
                  <a:cubicBezTo>
                    <a:pt x="55" y="18"/>
                    <a:pt x="55" y="18"/>
                    <a:pt x="55" y="18"/>
                  </a:cubicBezTo>
                  <a:lnTo>
                    <a:pt x="55" y="4"/>
                  </a:lnTo>
                  <a:close/>
                  <a:moveTo>
                    <a:pt x="176" y="185"/>
                  </a:moveTo>
                  <a:cubicBezTo>
                    <a:pt x="174" y="189"/>
                    <a:pt x="169" y="191"/>
                    <a:pt x="162" y="191"/>
                  </a:cubicBezTo>
                  <a:cubicBezTo>
                    <a:pt x="24" y="191"/>
                    <a:pt x="24" y="191"/>
                    <a:pt x="24" y="191"/>
                  </a:cubicBezTo>
                  <a:cubicBezTo>
                    <a:pt x="16" y="191"/>
                    <a:pt x="12" y="189"/>
                    <a:pt x="9" y="185"/>
                  </a:cubicBezTo>
                  <a:cubicBezTo>
                    <a:pt x="5" y="180"/>
                    <a:pt x="7" y="169"/>
                    <a:pt x="13" y="155"/>
                  </a:cubicBezTo>
                  <a:cubicBezTo>
                    <a:pt x="67" y="44"/>
                    <a:pt x="67" y="44"/>
                    <a:pt x="67" y="44"/>
                  </a:cubicBezTo>
                  <a:cubicBezTo>
                    <a:pt x="67" y="44"/>
                    <a:pt x="67" y="43"/>
                    <a:pt x="67" y="43"/>
                  </a:cubicBezTo>
                  <a:cubicBezTo>
                    <a:pt x="67" y="23"/>
                    <a:pt x="67" y="23"/>
                    <a:pt x="67" y="23"/>
                  </a:cubicBezTo>
                  <a:cubicBezTo>
                    <a:pt x="118" y="23"/>
                    <a:pt x="118" y="23"/>
                    <a:pt x="118" y="23"/>
                  </a:cubicBezTo>
                  <a:cubicBezTo>
                    <a:pt x="118" y="43"/>
                    <a:pt x="118" y="43"/>
                    <a:pt x="118" y="43"/>
                  </a:cubicBezTo>
                  <a:cubicBezTo>
                    <a:pt x="118" y="43"/>
                    <a:pt x="118" y="44"/>
                    <a:pt x="119" y="44"/>
                  </a:cubicBezTo>
                  <a:cubicBezTo>
                    <a:pt x="173" y="155"/>
                    <a:pt x="173" y="155"/>
                    <a:pt x="173" y="155"/>
                  </a:cubicBezTo>
                  <a:cubicBezTo>
                    <a:pt x="179" y="169"/>
                    <a:pt x="180" y="180"/>
                    <a:pt x="176" y="18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solidFill>
                  <a:srgbClr val="FFFFFF"/>
                </a:solidFill>
              </a:endParaRPr>
            </a:p>
          </p:txBody>
        </p:sp>
        <p:sp>
          <p:nvSpPr>
            <p:cNvPr id="84" name="Freeform 14"/>
            <p:cNvSpPr>
              <a:spLocks noEditPoints="1"/>
            </p:cNvSpPr>
            <p:nvPr/>
          </p:nvSpPr>
          <p:spPr bwMode="auto">
            <a:xfrm>
              <a:off x="812800" y="5770563"/>
              <a:ext cx="811213" cy="812800"/>
            </a:xfrm>
            <a:custGeom>
              <a:avLst/>
              <a:gdLst>
                <a:gd name="T0" fmla="*/ 99 w 101"/>
                <a:gd name="T1" fmla="*/ 35 h 101"/>
                <a:gd name="T2" fmla="*/ 99 w 101"/>
                <a:gd name="T3" fmla="*/ 35 h 101"/>
                <a:gd name="T4" fmla="*/ 99 w 101"/>
                <a:gd name="T5" fmla="*/ 35 h 101"/>
                <a:gd name="T6" fmla="*/ 99 w 101"/>
                <a:gd name="T7" fmla="*/ 35 h 101"/>
                <a:gd name="T8" fmla="*/ 98 w 101"/>
                <a:gd name="T9" fmla="*/ 35 h 101"/>
                <a:gd name="T10" fmla="*/ 98 w 101"/>
                <a:gd name="T11" fmla="*/ 35 h 101"/>
                <a:gd name="T12" fmla="*/ 98 w 101"/>
                <a:gd name="T13" fmla="*/ 34 h 101"/>
                <a:gd name="T14" fmla="*/ 98 w 101"/>
                <a:gd name="T15" fmla="*/ 34 h 101"/>
                <a:gd name="T16" fmla="*/ 98 w 101"/>
                <a:gd name="T17" fmla="*/ 34 h 101"/>
                <a:gd name="T18" fmla="*/ 98 w 101"/>
                <a:gd name="T19" fmla="*/ 34 h 101"/>
                <a:gd name="T20" fmla="*/ 97 w 101"/>
                <a:gd name="T21" fmla="*/ 34 h 101"/>
                <a:gd name="T22" fmla="*/ 97 w 101"/>
                <a:gd name="T23" fmla="*/ 34 h 101"/>
                <a:gd name="T24" fmla="*/ 96 w 101"/>
                <a:gd name="T25" fmla="*/ 34 h 101"/>
                <a:gd name="T26" fmla="*/ 74 w 101"/>
                <a:gd name="T27" fmla="*/ 40 h 101"/>
                <a:gd name="T28" fmla="*/ 51 w 101"/>
                <a:gd name="T29" fmla="*/ 0 h 101"/>
                <a:gd name="T30" fmla="*/ 26 w 101"/>
                <a:gd name="T31" fmla="*/ 39 h 101"/>
                <a:gd name="T32" fmla="*/ 6 w 101"/>
                <a:gd name="T33" fmla="*/ 34 h 101"/>
                <a:gd name="T34" fmla="*/ 6 w 101"/>
                <a:gd name="T35" fmla="*/ 33 h 101"/>
                <a:gd name="T36" fmla="*/ 3 w 101"/>
                <a:gd name="T37" fmla="*/ 35 h 101"/>
                <a:gd name="T38" fmla="*/ 3 w 101"/>
                <a:gd name="T39" fmla="*/ 35 h 101"/>
                <a:gd name="T40" fmla="*/ 3 w 101"/>
                <a:gd name="T41" fmla="*/ 35 h 101"/>
                <a:gd name="T42" fmla="*/ 0 w 101"/>
                <a:gd name="T43" fmla="*/ 50 h 101"/>
                <a:gd name="T44" fmla="*/ 51 w 101"/>
                <a:gd name="T45" fmla="*/ 101 h 101"/>
                <a:gd name="T46" fmla="*/ 101 w 101"/>
                <a:gd name="T47" fmla="*/ 50 h 101"/>
                <a:gd name="T48" fmla="*/ 99 w 101"/>
                <a:gd name="T49" fmla="*/ 35 h 101"/>
                <a:gd name="T50" fmla="*/ 99 w 101"/>
                <a:gd name="T51" fmla="*/ 35 h 101"/>
                <a:gd name="T52" fmla="*/ 51 w 101"/>
                <a:gd name="T53" fmla="*/ 5 h 101"/>
                <a:gd name="T54" fmla="*/ 70 w 101"/>
                <a:gd name="T55" fmla="*/ 42 h 101"/>
                <a:gd name="T56" fmla="*/ 52 w 101"/>
                <a:gd name="T57" fmla="*/ 60 h 101"/>
                <a:gd name="T58" fmla="*/ 31 w 101"/>
                <a:gd name="T59" fmla="*/ 41 h 101"/>
                <a:gd name="T60" fmla="*/ 51 w 101"/>
                <a:gd name="T61" fmla="*/ 5 h 101"/>
                <a:gd name="T62" fmla="*/ 5 w 101"/>
                <a:gd name="T63" fmla="*/ 50 h 101"/>
                <a:gd name="T64" fmla="*/ 7 w 101"/>
                <a:gd name="T65" fmla="*/ 38 h 101"/>
                <a:gd name="T66" fmla="*/ 49 w 101"/>
                <a:gd name="T67" fmla="*/ 64 h 101"/>
                <a:gd name="T68" fmla="*/ 41 w 101"/>
                <a:gd name="T69" fmla="*/ 93 h 101"/>
                <a:gd name="T70" fmla="*/ 41 w 101"/>
                <a:gd name="T71" fmla="*/ 95 h 101"/>
                <a:gd name="T72" fmla="*/ 5 w 101"/>
                <a:gd name="T73" fmla="*/ 50 h 101"/>
                <a:gd name="T74" fmla="*/ 51 w 101"/>
                <a:gd name="T75" fmla="*/ 96 h 101"/>
                <a:gd name="T76" fmla="*/ 46 w 101"/>
                <a:gd name="T77" fmla="*/ 96 h 101"/>
                <a:gd name="T78" fmla="*/ 46 w 101"/>
                <a:gd name="T79" fmla="*/ 93 h 101"/>
                <a:gd name="T80" fmla="*/ 95 w 101"/>
                <a:gd name="T81" fmla="*/ 39 h 101"/>
                <a:gd name="T82" fmla="*/ 96 w 101"/>
                <a:gd name="T83" fmla="*/ 50 h 101"/>
                <a:gd name="T84" fmla="*/ 51 w 101"/>
                <a:gd name="T85" fmla="*/ 9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1" h="101">
                  <a:moveTo>
                    <a:pt x="99" y="35"/>
                  </a:move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8" y="35"/>
                    <a:pt x="98" y="35"/>
                    <a:pt x="98" y="35"/>
                  </a:cubicBezTo>
                  <a:cubicBezTo>
                    <a:pt x="98" y="35"/>
                    <a:pt x="98" y="35"/>
                    <a:pt x="98" y="35"/>
                  </a:cubicBezTo>
                  <a:cubicBezTo>
                    <a:pt x="98" y="34"/>
                    <a:pt x="98" y="34"/>
                    <a:pt x="98" y="34"/>
                  </a:cubicBezTo>
                  <a:cubicBezTo>
                    <a:pt x="98" y="34"/>
                    <a:pt x="98" y="34"/>
                    <a:pt x="98" y="34"/>
                  </a:cubicBezTo>
                  <a:cubicBezTo>
                    <a:pt x="98" y="34"/>
                    <a:pt x="98" y="34"/>
                    <a:pt x="98" y="34"/>
                  </a:cubicBezTo>
                  <a:cubicBezTo>
                    <a:pt x="98" y="34"/>
                    <a:pt x="98" y="34"/>
                    <a:pt x="98" y="34"/>
                  </a:cubicBezTo>
                  <a:cubicBezTo>
                    <a:pt x="97" y="34"/>
                    <a:pt x="97" y="34"/>
                    <a:pt x="97" y="34"/>
                  </a:cubicBezTo>
                  <a:cubicBezTo>
                    <a:pt x="97" y="34"/>
                    <a:pt x="97" y="34"/>
                    <a:pt x="97" y="34"/>
                  </a:cubicBezTo>
                  <a:cubicBezTo>
                    <a:pt x="97" y="34"/>
                    <a:pt x="96" y="34"/>
                    <a:pt x="96" y="34"/>
                  </a:cubicBezTo>
                  <a:cubicBezTo>
                    <a:pt x="88" y="34"/>
                    <a:pt x="81" y="36"/>
                    <a:pt x="74" y="40"/>
                  </a:cubicBezTo>
                  <a:cubicBezTo>
                    <a:pt x="69" y="17"/>
                    <a:pt x="56" y="0"/>
                    <a:pt x="51" y="0"/>
                  </a:cubicBezTo>
                  <a:cubicBezTo>
                    <a:pt x="46" y="0"/>
                    <a:pt x="30" y="15"/>
                    <a:pt x="26" y="39"/>
                  </a:cubicBezTo>
                  <a:cubicBezTo>
                    <a:pt x="20" y="36"/>
                    <a:pt x="13" y="34"/>
                    <a:pt x="6" y="34"/>
                  </a:cubicBezTo>
                  <a:cubicBezTo>
                    <a:pt x="6" y="33"/>
                    <a:pt x="6" y="33"/>
                    <a:pt x="6" y="33"/>
                  </a:cubicBezTo>
                  <a:cubicBezTo>
                    <a:pt x="5" y="33"/>
                    <a:pt x="3" y="34"/>
                    <a:pt x="3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1" y="40"/>
                    <a:pt x="0" y="45"/>
                    <a:pt x="0" y="50"/>
                  </a:cubicBezTo>
                  <a:cubicBezTo>
                    <a:pt x="0" y="78"/>
                    <a:pt x="23" y="101"/>
                    <a:pt x="51" y="101"/>
                  </a:cubicBezTo>
                  <a:cubicBezTo>
                    <a:pt x="78" y="101"/>
                    <a:pt x="101" y="78"/>
                    <a:pt x="101" y="50"/>
                  </a:cubicBezTo>
                  <a:cubicBezTo>
                    <a:pt x="101" y="45"/>
                    <a:pt x="100" y="40"/>
                    <a:pt x="99" y="35"/>
                  </a:cubicBezTo>
                  <a:cubicBezTo>
                    <a:pt x="99" y="35"/>
                    <a:pt x="99" y="35"/>
                    <a:pt x="99" y="35"/>
                  </a:cubicBezTo>
                  <a:close/>
                  <a:moveTo>
                    <a:pt x="51" y="5"/>
                  </a:moveTo>
                  <a:cubicBezTo>
                    <a:pt x="53" y="6"/>
                    <a:pt x="66" y="20"/>
                    <a:pt x="70" y="42"/>
                  </a:cubicBezTo>
                  <a:cubicBezTo>
                    <a:pt x="63" y="47"/>
                    <a:pt x="57" y="53"/>
                    <a:pt x="52" y="60"/>
                  </a:cubicBezTo>
                  <a:cubicBezTo>
                    <a:pt x="46" y="52"/>
                    <a:pt x="39" y="45"/>
                    <a:pt x="31" y="41"/>
                  </a:cubicBezTo>
                  <a:cubicBezTo>
                    <a:pt x="34" y="19"/>
                    <a:pt x="48" y="5"/>
                    <a:pt x="51" y="5"/>
                  </a:cubicBezTo>
                  <a:close/>
                  <a:moveTo>
                    <a:pt x="5" y="50"/>
                  </a:moveTo>
                  <a:cubicBezTo>
                    <a:pt x="5" y="46"/>
                    <a:pt x="6" y="42"/>
                    <a:pt x="7" y="38"/>
                  </a:cubicBezTo>
                  <a:cubicBezTo>
                    <a:pt x="24" y="40"/>
                    <a:pt x="40" y="49"/>
                    <a:pt x="49" y="64"/>
                  </a:cubicBezTo>
                  <a:cubicBezTo>
                    <a:pt x="44" y="73"/>
                    <a:pt x="41" y="83"/>
                    <a:pt x="41" y="93"/>
                  </a:cubicBezTo>
                  <a:cubicBezTo>
                    <a:pt x="41" y="94"/>
                    <a:pt x="41" y="94"/>
                    <a:pt x="41" y="95"/>
                  </a:cubicBezTo>
                  <a:cubicBezTo>
                    <a:pt x="21" y="91"/>
                    <a:pt x="5" y="72"/>
                    <a:pt x="5" y="50"/>
                  </a:cubicBezTo>
                  <a:close/>
                  <a:moveTo>
                    <a:pt x="51" y="96"/>
                  </a:moveTo>
                  <a:cubicBezTo>
                    <a:pt x="49" y="96"/>
                    <a:pt x="48" y="96"/>
                    <a:pt x="46" y="96"/>
                  </a:cubicBezTo>
                  <a:cubicBezTo>
                    <a:pt x="46" y="95"/>
                    <a:pt x="46" y="94"/>
                    <a:pt x="46" y="93"/>
                  </a:cubicBezTo>
                  <a:cubicBezTo>
                    <a:pt x="46" y="65"/>
                    <a:pt x="67" y="42"/>
                    <a:pt x="95" y="39"/>
                  </a:cubicBezTo>
                  <a:cubicBezTo>
                    <a:pt x="96" y="42"/>
                    <a:pt x="96" y="46"/>
                    <a:pt x="96" y="50"/>
                  </a:cubicBezTo>
                  <a:cubicBezTo>
                    <a:pt x="96" y="75"/>
                    <a:pt x="76" y="96"/>
                    <a:pt x="51" y="9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solidFill>
                  <a:srgbClr val="FFFFFF"/>
                </a:solidFill>
              </a:endParaRPr>
            </a:p>
          </p:txBody>
        </p:sp>
      </p:grpSp>
      <p:grpSp>
        <p:nvGrpSpPr>
          <p:cNvPr id="93" name="Group 60"/>
          <p:cNvGrpSpPr>
            <a:grpSpLocks noChangeAspect="1"/>
          </p:cNvGrpSpPr>
          <p:nvPr/>
        </p:nvGrpSpPr>
        <p:grpSpPr>
          <a:xfrm>
            <a:off x="4508189" y="2433221"/>
            <a:ext cx="788523" cy="685939"/>
            <a:chOff x="3486150" y="5151438"/>
            <a:chExt cx="1830388" cy="1592262"/>
          </a:xfrm>
        </p:grpSpPr>
        <p:sp>
          <p:nvSpPr>
            <p:cNvPr id="94" name="Freeform 22"/>
            <p:cNvSpPr>
              <a:spLocks noEditPoints="1"/>
            </p:cNvSpPr>
            <p:nvPr/>
          </p:nvSpPr>
          <p:spPr bwMode="auto">
            <a:xfrm>
              <a:off x="3486150" y="5151438"/>
              <a:ext cx="1830388" cy="1592262"/>
            </a:xfrm>
            <a:custGeom>
              <a:avLst/>
              <a:gdLst>
                <a:gd name="T0" fmla="*/ 226 w 228"/>
                <a:gd name="T1" fmla="*/ 75 h 198"/>
                <a:gd name="T2" fmla="*/ 211 w 228"/>
                <a:gd name="T3" fmla="*/ 64 h 198"/>
                <a:gd name="T4" fmla="*/ 211 w 228"/>
                <a:gd name="T5" fmla="*/ 64 h 198"/>
                <a:gd name="T6" fmla="*/ 115 w 228"/>
                <a:gd name="T7" fmla="*/ 0 h 198"/>
                <a:gd name="T8" fmla="*/ 112 w 228"/>
                <a:gd name="T9" fmla="*/ 0 h 198"/>
                <a:gd name="T10" fmla="*/ 71 w 228"/>
                <a:gd name="T11" fmla="*/ 28 h 198"/>
                <a:gd name="T12" fmla="*/ 71 w 228"/>
                <a:gd name="T13" fmla="*/ 10 h 198"/>
                <a:gd name="T14" fmla="*/ 69 w 228"/>
                <a:gd name="T15" fmla="*/ 8 h 198"/>
                <a:gd name="T16" fmla="*/ 41 w 228"/>
                <a:gd name="T17" fmla="*/ 8 h 198"/>
                <a:gd name="T18" fmla="*/ 41 w 228"/>
                <a:gd name="T19" fmla="*/ 8 h 198"/>
                <a:gd name="T20" fmla="*/ 40 w 228"/>
                <a:gd name="T21" fmla="*/ 9 h 198"/>
                <a:gd name="T22" fmla="*/ 39 w 228"/>
                <a:gd name="T23" fmla="*/ 10 h 198"/>
                <a:gd name="T24" fmla="*/ 39 w 228"/>
                <a:gd name="T25" fmla="*/ 49 h 198"/>
                <a:gd name="T26" fmla="*/ 1 w 228"/>
                <a:gd name="T27" fmla="*/ 75 h 198"/>
                <a:gd name="T28" fmla="*/ 1 w 228"/>
                <a:gd name="T29" fmla="*/ 78 h 198"/>
                <a:gd name="T30" fmla="*/ 4 w 228"/>
                <a:gd name="T31" fmla="*/ 78 h 198"/>
                <a:gd name="T32" fmla="*/ 19 w 228"/>
                <a:gd name="T33" fmla="*/ 68 h 198"/>
                <a:gd name="T34" fmla="*/ 19 w 228"/>
                <a:gd name="T35" fmla="*/ 196 h 198"/>
                <a:gd name="T36" fmla="*/ 22 w 228"/>
                <a:gd name="T37" fmla="*/ 198 h 198"/>
                <a:gd name="T38" fmla="*/ 209 w 228"/>
                <a:gd name="T39" fmla="*/ 198 h 198"/>
                <a:gd name="T40" fmla="*/ 212 w 228"/>
                <a:gd name="T41" fmla="*/ 196 h 198"/>
                <a:gd name="T42" fmla="*/ 212 w 228"/>
                <a:gd name="T43" fmla="*/ 70 h 198"/>
                <a:gd name="T44" fmla="*/ 224 w 228"/>
                <a:gd name="T45" fmla="*/ 78 h 198"/>
                <a:gd name="T46" fmla="*/ 225 w 228"/>
                <a:gd name="T47" fmla="*/ 79 h 198"/>
                <a:gd name="T48" fmla="*/ 227 w 228"/>
                <a:gd name="T49" fmla="*/ 78 h 198"/>
                <a:gd name="T50" fmla="*/ 226 w 228"/>
                <a:gd name="T51" fmla="*/ 75 h 198"/>
                <a:gd name="T52" fmla="*/ 44 w 228"/>
                <a:gd name="T53" fmla="*/ 13 h 198"/>
                <a:gd name="T54" fmla="*/ 67 w 228"/>
                <a:gd name="T55" fmla="*/ 13 h 198"/>
                <a:gd name="T56" fmla="*/ 67 w 228"/>
                <a:gd name="T57" fmla="*/ 31 h 198"/>
                <a:gd name="T58" fmla="*/ 44 w 228"/>
                <a:gd name="T59" fmla="*/ 46 h 198"/>
                <a:gd name="T60" fmla="*/ 44 w 228"/>
                <a:gd name="T61" fmla="*/ 13 h 198"/>
                <a:gd name="T62" fmla="*/ 207 w 228"/>
                <a:gd name="T63" fmla="*/ 194 h 198"/>
                <a:gd name="T64" fmla="*/ 24 w 228"/>
                <a:gd name="T65" fmla="*/ 194 h 198"/>
                <a:gd name="T66" fmla="*/ 24 w 228"/>
                <a:gd name="T67" fmla="*/ 65 h 198"/>
                <a:gd name="T68" fmla="*/ 43 w 228"/>
                <a:gd name="T69" fmla="*/ 53 h 198"/>
                <a:gd name="T70" fmla="*/ 43 w 228"/>
                <a:gd name="T71" fmla="*/ 53 h 198"/>
                <a:gd name="T72" fmla="*/ 70 w 228"/>
                <a:gd name="T73" fmla="*/ 34 h 198"/>
                <a:gd name="T74" fmla="*/ 70 w 228"/>
                <a:gd name="T75" fmla="*/ 34 h 198"/>
                <a:gd name="T76" fmla="*/ 114 w 228"/>
                <a:gd name="T77" fmla="*/ 5 h 198"/>
                <a:gd name="T78" fmla="*/ 207 w 228"/>
                <a:gd name="T79" fmla="*/ 67 h 198"/>
                <a:gd name="T80" fmla="*/ 207 w 228"/>
                <a:gd name="T81" fmla="*/ 194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8" h="198">
                  <a:moveTo>
                    <a:pt x="226" y="75"/>
                  </a:moveTo>
                  <a:cubicBezTo>
                    <a:pt x="211" y="64"/>
                    <a:pt x="211" y="64"/>
                    <a:pt x="211" y="64"/>
                  </a:cubicBezTo>
                  <a:cubicBezTo>
                    <a:pt x="211" y="64"/>
                    <a:pt x="211" y="64"/>
                    <a:pt x="211" y="64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4" y="0"/>
                    <a:pt x="113" y="0"/>
                    <a:pt x="112" y="0"/>
                  </a:cubicBezTo>
                  <a:cubicBezTo>
                    <a:pt x="71" y="28"/>
                    <a:pt x="71" y="28"/>
                    <a:pt x="71" y="28"/>
                  </a:cubicBezTo>
                  <a:cubicBezTo>
                    <a:pt x="71" y="10"/>
                    <a:pt x="71" y="10"/>
                    <a:pt x="71" y="10"/>
                  </a:cubicBezTo>
                  <a:cubicBezTo>
                    <a:pt x="71" y="9"/>
                    <a:pt x="70" y="8"/>
                    <a:pt x="69" y="8"/>
                  </a:cubicBezTo>
                  <a:cubicBezTo>
                    <a:pt x="41" y="8"/>
                    <a:pt x="41" y="8"/>
                    <a:pt x="41" y="8"/>
                  </a:cubicBezTo>
                  <a:cubicBezTo>
                    <a:pt x="41" y="8"/>
                    <a:pt x="41" y="8"/>
                    <a:pt x="41" y="8"/>
                  </a:cubicBezTo>
                  <a:cubicBezTo>
                    <a:pt x="41" y="8"/>
                    <a:pt x="40" y="8"/>
                    <a:pt x="40" y="9"/>
                  </a:cubicBezTo>
                  <a:cubicBezTo>
                    <a:pt x="39" y="9"/>
                    <a:pt x="39" y="10"/>
                    <a:pt x="39" y="10"/>
                  </a:cubicBezTo>
                  <a:cubicBezTo>
                    <a:pt x="39" y="49"/>
                    <a:pt x="39" y="49"/>
                    <a:pt x="39" y="49"/>
                  </a:cubicBezTo>
                  <a:cubicBezTo>
                    <a:pt x="1" y="75"/>
                    <a:pt x="1" y="75"/>
                    <a:pt x="1" y="75"/>
                  </a:cubicBezTo>
                  <a:cubicBezTo>
                    <a:pt x="0" y="75"/>
                    <a:pt x="0" y="77"/>
                    <a:pt x="1" y="78"/>
                  </a:cubicBezTo>
                  <a:cubicBezTo>
                    <a:pt x="1" y="79"/>
                    <a:pt x="3" y="79"/>
                    <a:pt x="4" y="78"/>
                  </a:cubicBezTo>
                  <a:cubicBezTo>
                    <a:pt x="19" y="68"/>
                    <a:pt x="19" y="68"/>
                    <a:pt x="19" y="68"/>
                  </a:cubicBezTo>
                  <a:cubicBezTo>
                    <a:pt x="19" y="196"/>
                    <a:pt x="19" y="196"/>
                    <a:pt x="19" y="196"/>
                  </a:cubicBezTo>
                  <a:cubicBezTo>
                    <a:pt x="19" y="197"/>
                    <a:pt x="20" y="198"/>
                    <a:pt x="22" y="198"/>
                  </a:cubicBezTo>
                  <a:cubicBezTo>
                    <a:pt x="209" y="198"/>
                    <a:pt x="209" y="198"/>
                    <a:pt x="209" y="198"/>
                  </a:cubicBezTo>
                  <a:cubicBezTo>
                    <a:pt x="211" y="198"/>
                    <a:pt x="212" y="197"/>
                    <a:pt x="212" y="196"/>
                  </a:cubicBezTo>
                  <a:cubicBezTo>
                    <a:pt x="212" y="70"/>
                    <a:pt x="212" y="70"/>
                    <a:pt x="212" y="70"/>
                  </a:cubicBezTo>
                  <a:cubicBezTo>
                    <a:pt x="224" y="78"/>
                    <a:pt x="224" y="78"/>
                    <a:pt x="224" y="78"/>
                  </a:cubicBezTo>
                  <a:cubicBezTo>
                    <a:pt x="224" y="79"/>
                    <a:pt x="225" y="79"/>
                    <a:pt x="225" y="79"/>
                  </a:cubicBezTo>
                  <a:cubicBezTo>
                    <a:pt x="226" y="79"/>
                    <a:pt x="226" y="78"/>
                    <a:pt x="227" y="78"/>
                  </a:cubicBezTo>
                  <a:cubicBezTo>
                    <a:pt x="228" y="77"/>
                    <a:pt x="227" y="75"/>
                    <a:pt x="226" y="75"/>
                  </a:cubicBezTo>
                  <a:close/>
                  <a:moveTo>
                    <a:pt x="44" y="13"/>
                  </a:moveTo>
                  <a:cubicBezTo>
                    <a:pt x="67" y="13"/>
                    <a:pt x="67" y="13"/>
                    <a:pt x="67" y="13"/>
                  </a:cubicBezTo>
                  <a:cubicBezTo>
                    <a:pt x="67" y="31"/>
                    <a:pt x="67" y="31"/>
                    <a:pt x="67" y="31"/>
                  </a:cubicBezTo>
                  <a:cubicBezTo>
                    <a:pt x="44" y="46"/>
                    <a:pt x="44" y="46"/>
                    <a:pt x="44" y="46"/>
                  </a:cubicBezTo>
                  <a:lnTo>
                    <a:pt x="44" y="13"/>
                  </a:lnTo>
                  <a:close/>
                  <a:moveTo>
                    <a:pt x="207" y="194"/>
                  </a:moveTo>
                  <a:cubicBezTo>
                    <a:pt x="24" y="194"/>
                    <a:pt x="24" y="194"/>
                    <a:pt x="24" y="194"/>
                  </a:cubicBezTo>
                  <a:cubicBezTo>
                    <a:pt x="24" y="65"/>
                    <a:pt x="24" y="65"/>
                    <a:pt x="24" y="65"/>
                  </a:cubicBezTo>
                  <a:cubicBezTo>
                    <a:pt x="43" y="53"/>
                    <a:pt x="43" y="53"/>
                    <a:pt x="43" y="53"/>
                  </a:cubicBezTo>
                  <a:cubicBezTo>
                    <a:pt x="43" y="53"/>
                    <a:pt x="43" y="53"/>
                    <a:pt x="43" y="53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114" y="5"/>
                    <a:pt x="114" y="5"/>
                    <a:pt x="114" y="5"/>
                  </a:cubicBezTo>
                  <a:cubicBezTo>
                    <a:pt x="207" y="67"/>
                    <a:pt x="207" y="67"/>
                    <a:pt x="207" y="67"/>
                  </a:cubicBezTo>
                  <a:lnTo>
                    <a:pt x="207" y="1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solidFill>
                  <a:srgbClr val="FFFFFF"/>
                </a:solidFill>
              </a:endParaRPr>
            </a:p>
          </p:txBody>
        </p:sp>
        <p:sp>
          <p:nvSpPr>
            <p:cNvPr id="95" name="Freeform 23"/>
            <p:cNvSpPr>
              <a:spLocks noEditPoints="1"/>
            </p:cNvSpPr>
            <p:nvPr/>
          </p:nvSpPr>
          <p:spPr bwMode="auto">
            <a:xfrm>
              <a:off x="4105275" y="5649913"/>
              <a:ext cx="593725" cy="587375"/>
            </a:xfrm>
            <a:custGeom>
              <a:avLst/>
              <a:gdLst>
                <a:gd name="T0" fmla="*/ 24 w 74"/>
                <a:gd name="T1" fmla="*/ 2 h 73"/>
                <a:gd name="T2" fmla="*/ 24 w 74"/>
                <a:gd name="T3" fmla="*/ 24 h 73"/>
                <a:gd name="T4" fmla="*/ 2 w 74"/>
                <a:gd name="T5" fmla="*/ 24 h 73"/>
                <a:gd name="T6" fmla="*/ 1 w 74"/>
                <a:gd name="T7" fmla="*/ 25 h 73"/>
                <a:gd name="T8" fmla="*/ 0 w 74"/>
                <a:gd name="T9" fmla="*/ 26 h 73"/>
                <a:gd name="T10" fmla="*/ 0 w 74"/>
                <a:gd name="T11" fmla="*/ 47 h 73"/>
                <a:gd name="T12" fmla="*/ 2 w 74"/>
                <a:gd name="T13" fmla="*/ 49 h 73"/>
                <a:gd name="T14" fmla="*/ 24 w 74"/>
                <a:gd name="T15" fmla="*/ 49 h 73"/>
                <a:gd name="T16" fmla="*/ 24 w 74"/>
                <a:gd name="T17" fmla="*/ 71 h 73"/>
                <a:gd name="T18" fmla="*/ 26 w 74"/>
                <a:gd name="T19" fmla="*/ 73 h 73"/>
                <a:gd name="T20" fmla="*/ 47 w 74"/>
                <a:gd name="T21" fmla="*/ 73 h 73"/>
                <a:gd name="T22" fmla="*/ 49 w 74"/>
                <a:gd name="T23" fmla="*/ 71 h 73"/>
                <a:gd name="T24" fmla="*/ 49 w 74"/>
                <a:gd name="T25" fmla="*/ 49 h 73"/>
                <a:gd name="T26" fmla="*/ 71 w 74"/>
                <a:gd name="T27" fmla="*/ 49 h 73"/>
                <a:gd name="T28" fmla="*/ 73 w 74"/>
                <a:gd name="T29" fmla="*/ 48 h 73"/>
                <a:gd name="T30" fmla="*/ 74 w 74"/>
                <a:gd name="T31" fmla="*/ 47 h 73"/>
                <a:gd name="T32" fmla="*/ 74 w 74"/>
                <a:gd name="T33" fmla="*/ 26 h 73"/>
                <a:gd name="T34" fmla="*/ 71 w 74"/>
                <a:gd name="T35" fmla="*/ 24 h 73"/>
                <a:gd name="T36" fmla="*/ 49 w 74"/>
                <a:gd name="T37" fmla="*/ 24 h 73"/>
                <a:gd name="T38" fmla="*/ 49 w 74"/>
                <a:gd name="T39" fmla="*/ 2 h 73"/>
                <a:gd name="T40" fmla="*/ 47 w 74"/>
                <a:gd name="T41" fmla="*/ 0 h 73"/>
                <a:gd name="T42" fmla="*/ 26 w 74"/>
                <a:gd name="T43" fmla="*/ 0 h 73"/>
                <a:gd name="T44" fmla="*/ 24 w 74"/>
                <a:gd name="T45" fmla="*/ 2 h 73"/>
                <a:gd name="T46" fmla="*/ 29 w 74"/>
                <a:gd name="T47" fmla="*/ 26 h 73"/>
                <a:gd name="T48" fmla="*/ 29 w 74"/>
                <a:gd name="T49" fmla="*/ 4 h 73"/>
                <a:gd name="T50" fmla="*/ 45 w 74"/>
                <a:gd name="T51" fmla="*/ 4 h 73"/>
                <a:gd name="T52" fmla="*/ 45 w 74"/>
                <a:gd name="T53" fmla="*/ 26 h 73"/>
                <a:gd name="T54" fmla="*/ 47 w 74"/>
                <a:gd name="T55" fmla="*/ 29 h 73"/>
                <a:gd name="T56" fmla="*/ 69 w 74"/>
                <a:gd name="T57" fmla="*/ 29 h 73"/>
                <a:gd name="T58" fmla="*/ 69 w 74"/>
                <a:gd name="T59" fmla="*/ 45 h 73"/>
                <a:gd name="T60" fmla="*/ 47 w 74"/>
                <a:gd name="T61" fmla="*/ 45 h 73"/>
                <a:gd name="T62" fmla="*/ 45 w 74"/>
                <a:gd name="T63" fmla="*/ 47 h 73"/>
                <a:gd name="T64" fmla="*/ 45 w 74"/>
                <a:gd name="T65" fmla="*/ 69 h 73"/>
                <a:gd name="T66" fmla="*/ 29 w 74"/>
                <a:gd name="T67" fmla="*/ 69 h 73"/>
                <a:gd name="T68" fmla="*/ 29 w 74"/>
                <a:gd name="T69" fmla="*/ 47 h 73"/>
                <a:gd name="T70" fmla="*/ 26 w 74"/>
                <a:gd name="T71" fmla="*/ 45 h 73"/>
                <a:gd name="T72" fmla="*/ 5 w 74"/>
                <a:gd name="T73" fmla="*/ 45 h 73"/>
                <a:gd name="T74" fmla="*/ 5 w 74"/>
                <a:gd name="T75" fmla="*/ 29 h 73"/>
                <a:gd name="T76" fmla="*/ 26 w 74"/>
                <a:gd name="T77" fmla="*/ 29 h 73"/>
                <a:gd name="T78" fmla="*/ 29 w 74"/>
                <a:gd name="T79" fmla="*/ 2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4" h="73">
                  <a:moveTo>
                    <a:pt x="24" y="2"/>
                  </a:moveTo>
                  <a:cubicBezTo>
                    <a:pt x="24" y="24"/>
                    <a:pt x="24" y="24"/>
                    <a:pt x="24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1" y="24"/>
                    <a:pt x="1" y="25"/>
                  </a:cubicBezTo>
                  <a:cubicBezTo>
                    <a:pt x="0" y="25"/>
                    <a:pt x="0" y="26"/>
                    <a:pt x="0" y="26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48"/>
                    <a:pt x="1" y="49"/>
                    <a:pt x="2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71"/>
                    <a:pt x="24" y="71"/>
                    <a:pt x="24" y="71"/>
                  </a:cubicBezTo>
                  <a:cubicBezTo>
                    <a:pt x="24" y="72"/>
                    <a:pt x="25" y="73"/>
                    <a:pt x="26" y="73"/>
                  </a:cubicBezTo>
                  <a:cubicBezTo>
                    <a:pt x="47" y="73"/>
                    <a:pt x="47" y="73"/>
                    <a:pt x="47" y="73"/>
                  </a:cubicBezTo>
                  <a:cubicBezTo>
                    <a:pt x="48" y="73"/>
                    <a:pt x="49" y="72"/>
                    <a:pt x="49" y="71"/>
                  </a:cubicBezTo>
                  <a:cubicBezTo>
                    <a:pt x="49" y="49"/>
                    <a:pt x="49" y="49"/>
                    <a:pt x="49" y="49"/>
                  </a:cubicBezTo>
                  <a:cubicBezTo>
                    <a:pt x="71" y="49"/>
                    <a:pt x="71" y="49"/>
                    <a:pt x="71" y="49"/>
                  </a:cubicBezTo>
                  <a:cubicBezTo>
                    <a:pt x="72" y="49"/>
                    <a:pt x="73" y="49"/>
                    <a:pt x="73" y="48"/>
                  </a:cubicBezTo>
                  <a:cubicBezTo>
                    <a:pt x="73" y="48"/>
                    <a:pt x="74" y="47"/>
                    <a:pt x="74" y="47"/>
                  </a:cubicBezTo>
                  <a:cubicBezTo>
                    <a:pt x="74" y="26"/>
                    <a:pt x="74" y="26"/>
                    <a:pt x="74" y="26"/>
                  </a:cubicBezTo>
                  <a:cubicBezTo>
                    <a:pt x="74" y="25"/>
                    <a:pt x="73" y="24"/>
                    <a:pt x="71" y="24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49" y="2"/>
                    <a:pt x="49" y="2"/>
                    <a:pt x="49" y="2"/>
                  </a:cubicBezTo>
                  <a:cubicBezTo>
                    <a:pt x="49" y="1"/>
                    <a:pt x="48" y="0"/>
                    <a:pt x="47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5" y="0"/>
                    <a:pt x="24" y="1"/>
                    <a:pt x="24" y="2"/>
                  </a:cubicBezTo>
                  <a:close/>
                  <a:moveTo>
                    <a:pt x="29" y="26"/>
                  </a:moveTo>
                  <a:cubicBezTo>
                    <a:pt x="29" y="4"/>
                    <a:pt x="29" y="4"/>
                    <a:pt x="29" y="4"/>
                  </a:cubicBezTo>
                  <a:cubicBezTo>
                    <a:pt x="45" y="4"/>
                    <a:pt x="45" y="4"/>
                    <a:pt x="45" y="4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5" y="28"/>
                    <a:pt x="46" y="29"/>
                    <a:pt x="47" y="29"/>
                  </a:cubicBezTo>
                  <a:cubicBezTo>
                    <a:pt x="69" y="29"/>
                    <a:pt x="69" y="29"/>
                    <a:pt x="69" y="29"/>
                  </a:cubicBezTo>
                  <a:cubicBezTo>
                    <a:pt x="69" y="45"/>
                    <a:pt x="69" y="45"/>
                    <a:pt x="69" y="45"/>
                  </a:cubicBezTo>
                  <a:cubicBezTo>
                    <a:pt x="47" y="45"/>
                    <a:pt x="47" y="45"/>
                    <a:pt x="47" y="45"/>
                  </a:cubicBezTo>
                  <a:cubicBezTo>
                    <a:pt x="46" y="45"/>
                    <a:pt x="45" y="46"/>
                    <a:pt x="45" y="47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29" y="69"/>
                    <a:pt x="29" y="69"/>
                    <a:pt x="29" y="69"/>
                  </a:cubicBezTo>
                  <a:cubicBezTo>
                    <a:pt x="29" y="47"/>
                    <a:pt x="29" y="47"/>
                    <a:pt x="29" y="47"/>
                  </a:cubicBezTo>
                  <a:cubicBezTo>
                    <a:pt x="29" y="46"/>
                    <a:pt x="28" y="45"/>
                    <a:pt x="26" y="45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28" y="29"/>
                    <a:pt x="29" y="28"/>
                    <a:pt x="29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solidFill>
                  <a:srgbClr val="FFFFFF"/>
                </a:solidFill>
              </a:endParaRPr>
            </a:p>
          </p:txBody>
        </p:sp>
      </p:grpSp>
      <p:sp>
        <p:nvSpPr>
          <p:cNvPr id="96" name="Isosceles Triangle 62"/>
          <p:cNvSpPr>
            <a:spLocks noChangeAspect="1"/>
          </p:cNvSpPr>
          <p:nvPr/>
        </p:nvSpPr>
        <p:spPr>
          <a:xfrm rot="10800000">
            <a:off x="7148159" y="5159907"/>
            <a:ext cx="311789" cy="209563"/>
          </a:xfrm>
          <a:prstGeom prst="triangle">
            <a:avLst/>
          </a:prstGeom>
          <a:solidFill>
            <a:srgbClr val="FFFFFF">
              <a:alpha val="30196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rgbClr val="FFFFFF"/>
              </a:solidFill>
            </a:endParaRPr>
          </a:p>
        </p:txBody>
      </p:sp>
      <p:sp>
        <p:nvSpPr>
          <p:cNvPr id="97" name="Isosceles Triangle 63"/>
          <p:cNvSpPr>
            <a:spLocks noChangeAspect="1"/>
          </p:cNvSpPr>
          <p:nvPr/>
        </p:nvSpPr>
        <p:spPr>
          <a:xfrm rot="10800000">
            <a:off x="9525150" y="5159907"/>
            <a:ext cx="311789" cy="209563"/>
          </a:xfrm>
          <a:prstGeom prst="triangle">
            <a:avLst/>
          </a:prstGeom>
          <a:solidFill>
            <a:srgbClr val="FFFFFF">
              <a:alpha val="30196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rgbClr val="FFFFFF"/>
              </a:solidFill>
            </a:endParaRPr>
          </a:p>
        </p:txBody>
      </p:sp>
      <p:sp>
        <p:nvSpPr>
          <p:cNvPr id="98" name="Isosceles Triangle 64"/>
          <p:cNvSpPr>
            <a:spLocks noChangeAspect="1"/>
          </p:cNvSpPr>
          <p:nvPr/>
        </p:nvSpPr>
        <p:spPr>
          <a:xfrm rot="10800000">
            <a:off x="4746558" y="5176201"/>
            <a:ext cx="311789" cy="209563"/>
          </a:xfrm>
          <a:prstGeom prst="triangle">
            <a:avLst/>
          </a:prstGeom>
          <a:solidFill>
            <a:srgbClr val="FFFFFF">
              <a:alpha val="30196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rgbClr val="FFFFFF"/>
              </a:solidFill>
            </a:endParaRPr>
          </a:p>
        </p:txBody>
      </p:sp>
      <p:sp>
        <p:nvSpPr>
          <p:cNvPr id="99" name="Isosceles Triangle 65"/>
          <p:cNvSpPr>
            <a:spLocks noChangeAspect="1"/>
          </p:cNvSpPr>
          <p:nvPr/>
        </p:nvSpPr>
        <p:spPr>
          <a:xfrm rot="10800000">
            <a:off x="2341194" y="5176201"/>
            <a:ext cx="311789" cy="209563"/>
          </a:xfrm>
          <a:prstGeom prst="triangle">
            <a:avLst/>
          </a:prstGeom>
          <a:solidFill>
            <a:srgbClr val="FFFFFF">
              <a:alpha val="30196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rgbClr val="FFFFFF"/>
              </a:solidFill>
            </a:endParaRPr>
          </a:p>
        </p:txBody>
      </p:sp>
      <p:sp>
        <p:nvSpPr>
          <p:cNvPr id="51" name="Text Placeholder 2"/>
          <p:cNvSpPr txBox="1">
            <a:spLocks/>
          </p:cNvSpPr>
          <p:nvPr/>
        </p:nvSpPr>
        <p:spPr>
          <a:xfrm>
            <a:off x="1440000" y="1260000"/>
            <a:ext cx="9741360" cy="400520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228594" indent="-228594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 kern="800" spc="-13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9306" indent="-230712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1600" kern="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7900" indent="-228594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6494" indent="-228594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1600" kern="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5089" indent="-228594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»"/>
              <a:defRPr sz="1600" kern="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pl-PL" sz="2400" dirty="0" smtClean="0"/>
          </a:p>
          <a:p>
            <a:pPr marL="0" indent="0">
              <a:buNone/>
            </a:pPr>
            <a:r>
              <a:rPr lang="pl-PL" sz="2400" dirty="0" smtClean="0"/>
              <a:t>§</a:t>
            </a:r>
            <a:r>
              <a:rPr lang="pl-PL" sz="2400" dirty="0"/>
              <a:t> </a:t>
            </a:r>
            <a:r>
              <a:rPr lang="pl-PL" sz="2400" dirty="0" smtClean="0"/>
              <a:t>4.1</a:t>
            </a:r>
            <a:r>
              <a:rPr lang="pl-PL" sz="2400" dirty="0"/>
              <a:t>.</a:t>
            </a:r>
            <a:r>
              <a:rPr lang="pl-PL" dirty="0"/>
              <a:t> </a:t>
            </a:r>
            <a:endParaRPr lang="pl-PL" sz="2800" b="1" dirty="0" smtClean="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pl-PL" sz="2800" b="1" dirty="0" smtClean="0">
                <a:solidFill>
                  <a:srgbClr val="000000"/>
                </a:solidFill>
              </a:rPr>
              <a:t>Kierownik</a:t>
            </a:r>
            <a:r>
              <a:rPr lang="pl-PL" sz="2800" dirty="0" smtClean="0">
                <a:solidFill>
                  <a:srgbClr val="000000"/>
                </a:solidFill>
              </a:rPr>
              <a:t> </a:t>
            </a:r>
            <a:r>
              <a:rPr lang="pl-PL" sz="2800" dirty="0">
                <a:solidFill>
                  <a:srgbClr val="000000"/>
                </a:solidFill>
              </a:rPr>
              <a:t>ewaluowanego </a:t>
            </a:r>
            <a:r>
              <a:rPr lang="pl-PL" sz="2800" b="1" dirty="0">
                <a:solidFill>
                  <a:srgbClr val="000000"/>
                </a:solidFill>
              </a:rPr>
              <a:t>podmiotu prowadzącego badania naukowe lub prace rozwojowe na rzecz obronności i bezpieczeństwa państwa objęte ochroną informacji niejawnych może złożyć wniosek </a:t>
            </a:r>
            <a:r>
              <a:rPr lang="pl-PL" sz="2800" b="1" dirty="0" smtClean="0">
                <a:solidFill>
                  <a:srgbClr val="000000"/>
                </a:solidFill>
              </a:rPr>
              <a:t>o </a:t>
            </a:r>
            <a:r>
              <a:rPr lang="pl-PL" sz="2800" b="1" dirty="0">
                <a:solidFill>
                  <a:srgbClr val="000000"/>
                </a:solidFill>
              </a:rPr>
              <a:t>przeprowadzenie ewaluacji w trybie i na warunkach określonych w § 29–32</a:t>
            </a:r>
            <a:r>
              <a:rPr lang="pl-PL" sz="2800" dirty="0" smtClean="0">
                <a:solidFill>
                  <a:srgbClr val="000000"/>
                </a:solidFill>
              </a:rPr>
              <a:t>.</a:t>
            </a:r>
            <a:endParaRPr lang="pl-PL" sz="2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5944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/>
      <p:bldP spid="70" grpId="0"/>
      <p:bldP spid="71" grpId="0"/>
      <p:bldP spid="73" grpId="0"/>
      <p:bldP spid="74" grpId="0"/>
      <p:bldP spid="81" grpId="0" animBg="1"/>
      <p:bldP spid="96" grpId="0" animBg="1"/>
      <p:bldP spid="97" grpId="0" animBg="1"/>
      <p:bldP spid="98" grpId="0" animBg="1"/>
      <p:bldP spid="9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TextBox 21"/>
          <p:cNvSpPr txBox="1"/>
          <p:nvPr/>
        </p:nvSpPr>
        <p:spPr>
          <a:xfrm>
            <a:off x="1764234" y="1766868"/>
            <a:ext cx="5725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FFFFF"/>
                </a:solidFill>
              </a:rPr>
              <a:t>01</a:t>
            </a:r>
          </a:p>
        </p:txBody>
      </p:sp>
      <p:sp>
        <p:nvSpPr>
          <p:cNvPr id="70" name="TextBox 22"/>
          <p:cNvSpPr txBox="1"/>
          <p:nvPr/>
        </p:nvSpPr>
        <p:spPr>
          <a:xfrm>
            <a:off x="4160114" y="1766868"/>
            <a:ext cx="5725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FFFFF"/>
                </a:solidFill>
              </a:rPr>
              <a:t>02</a:t>
            </a:r>
          </a:p>
        </p:txBody>
      </p:sp>
      <p:sp>
        <p:nvSpPr>
          <p:cNvPr id="71" name="TextBox 24"/>
          <p:cNvSpPr txBox="1"/>
          <p:nvPr/>
        </p:nvSpPr>
        <p:spPr>
          <a:xfrm>
            <a:off x="6559389" y="1766868"/>
            <a:ext cx="5725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FFFFF"/>
                </a:solidFill>
              </a:rPr>
              <a:t>03</a:t>
            </a:r>
          </a:p>
        </p:txBody>
      </p:sp>
      <p:sp>
        <p:nvSpPr>
          <p:cNvPr id="73" name="TextBox 26"/>
          <p:cNvSpPr txBox="1"/>
          <p:nvPr/>
        </p:nvSpPr>
        <p:spPr>
          <a:xfrm>
            <a:off x="1034398" y="3169616"/>
            <a:ext cx="2925381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33" dirty="0">
                <a:solidFill>
                  <a:srgbClr val="FFFFFF"/>
                </a:solidFill>
              </a:rPr>
              <a:t>INFOGRAPHIC</a:t>
            </a:r>
          </a:p>
        </p:txBody>
      </p:sp>
      <p:sp>
        <p:nvSpPr>
          <p:cNvPr id="74" name="TextBox 27"/>
          <p:cNvSpPr txBox="1"/>
          <p:nvPr/>
        </p:nvSpPr>
        <p:spPr>
          <a:xfrm>
            <a:off x="3439760" y="3169616"/>
            <a:ext cx="2925381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33" dirty="0">
                <a:solidFill>
                  <a:srgbClr val="FFFFFF"/>
                </a:solidFill>
              </a:rPr>
              <a:t>INFOGRAPHIC</a:t>
            </a:r>
          </a:p>
        </p:txBody>
      </p:sp>
      <p:sp>
        <p:nvSpPr>
          <p:cNvPr id="81" name="Freeform 6"/>
          <p:cNvSpPr>
            <a:spLocks noChangeAspect="1" noEditPoints="1"/>
          </p:cNvSpPr>
          <p:nvPr/>
        </p:nvSpPr>
        <p:spPr bwMode="auto">
          <a:xfrm>
            <a:off x="9341876" y="2539001"/>
            <a:ext cx="702352" cy="588827"/>
          </a:xfrm>
          <a:custGeom>
            <a:avLst/>
            <a:gdLst>
              <a:gd name="T0" fmla="*/ 188 w 204"/>
              <a:gd name="T1" fmla="*/ 79 h 171"/>
              <a:gd name="T2" fmla="*/ 188 w 204"/>
              <a:gd name="T3" fmla="*/ 79 h 171"/>
              <a:gd name="T4" fmla="*/ 188 w 204"/>
              <a:gd name="T5" fmla="*/ 79 h 171"/>
              <a:gd name="T6" fmla="*/ 156 w 204"/>
              <a:gd name="T7" fmla="*/ 64 h 171"/>
              <a:gd name="T8" fmla="*/ 147 w 204"/>
              <a:gd name="T9" fmla="*/ 16 h 171"/>
              <a:gd name="T10" fmla="*/ 87 w 204"/>
              <a:gd name="T11" fmla="*/ 16 h 171"/>
              <a:gd name="T12" fmla="*/ 51 w 204"/>
              <a:gd name="T13" fmla="*/ 52 h 171"/>
              <a:gd name="T14" fmla="*/ 51 w 204"/>
              <a:gd name="T15" fmla="*/ 52 h 171"/>
              <a:gd name="T16" fmla="*/ 48 w 204"/>
              <a:gd name="T17" fmla="*/ 52 h 171"/>
              <a:gd name="T18" fmla="*/ 13 w 204"/>
              <a:gd name="T19" fmla="*/ 87 h 171"/>
              <a:gd name="T20" fmla="*/ 0 w 204"/>
              <a:gd name="T21" fmla="*/ 119 h 171"/>
              <a:gd name="T22" fmla="*/ 13 w 204"/>
              <a:gd name="T23" fmla="*/ 150 h 171"/>
              <a:gd name="T24" fmla="*/ 45 w 204"/>
              <a:gd name="T25" fmla="*/ 164 h 171"/>
              <a:gd name="T26" fmla="*/ 76 w 204"/>
              <a:gd name="T27" fmla="*/ 150 h 171"/>
              <a:gd name="T28" fmla="*/ 98 w 204"/>
              <a:gd name="T29" fmla="*/ 129 h 171"/>
              <a:gd name="T30" fmla="*/ 112 w 204"/>
              <a:gd name="T31" fmla="*/ 155 h 171"/>
              <a:gd name="T32" fmla="*/ 112 w 204"/>
              <a:gd name="T33" fmla="*/ 155 h 171"/>
              <a:gd name="T34" fmla="*/ 112 w 204"/>
              <a:gd name="T35" fmla="*/ 155 h 171"/>
              <a:gd name="T36" fmla="*/ 150 w 204"/>
              <a:gd name="T37" fmla="*/ 171 h 171"/>
              <a:gd name="T38" fmla="*/ 204 w 204"/>
              <a:gd name="T39" fmla="*/ 117 h 171"/>
              <a:gd name="T40" fmla="*/ 188 w 204"/>
              <a:gd name="T41" fmla="*/ 79 h 171"/>
              <a:gd name="T42" fmla="*/ 114 w 204"/>
              <a:gd name="T43" fmla="*/ 150 h 171"/>
              <a:gd name="T44" fmla="*/ 101 w 204"/>
              <a:gd name="T45" fmla="*/ 117 h 171"/>
              <a:gd name="T46" fmla="*/ 102 w 204"/>
              <a:gd name="T47" fmla="*/ 106 h 171"/>
              <a:gd name="T48" fmla="*/ 102 w 204"/>
              <a:gd name="T49" fmla="*/ 105 h 171"/>
              <a:gd name="T50" fmla="*/ 115 w 204"/>
              <a:gd name="T51" fmla="*/ 82 h 171"/>
              <a:gd name="T52" fmla="*/ 150 w 204"/>
              <a:gd name="T53" fmla="*/ 68 h 171"/>
              <a:gd name="T54" fmla="*/ 152 w 204"/>
              <a:gd name="T55" fmla="*/ 68 h 171"/>
              <a:gd name="T56" fmla="*/ 152 w 204"/>
              <a:gd name="T57" fmla="*/ 68 h 171"/>
              <a:gd name="T58" fmla="*/ 152 w 204"/>
              <a:gd name="T59" fmla="*/ 68 h 171"/>
              <a:gd name="T60" fmla="*/ 183 w 204"/>
              <a:gd name="T61" fmla="*/ 81 h 171"/>
              <a:gd name="T62" fmla="*/ 114 w 204"/>
              <a:gd name="T63" fmla="*/ 150 h 171"/>
              <a:gd name="T64" fmla="*/ 90 w 204"/>
              <a:gd name="T65" fmla="*/ 20 h 171"/>
              <a:gd name="T66" fmla="*/ 144 w 204"/>
              <a:gd name="T67" fmla="*/ 20 h 171"/>
              <a:gd name="T68" fmla="*/ 151 w 204"/>
              <a:gd name="T69" fmla="*/ 63 h 171"/>
              <a:gd name="T70" fmla="*/ 150 w 204"/>
              <a:gd name="T71" fmla="*/ 63 h 171"/>
              <a:gd name="T72" fmla="*/ 112 w 204"/>
              <a:gd name="T73" fmla="*/ 79 h 171"/>
              <a:gd name="T74" fmla="*/ 99 w 204"/>
              <a:gd name="T75" fmla="*/ 100 h 171"/>
              <a:gd name="T76" fmla="*/ 54 w 204"/>
              <a:gd name="T77" fmla="*/ 56 h 171"/>
              <a:gd name="T78" fmla="*/ 90 w 204"/>
              <a:gd name="T79" fmla="*/ 20 h 171"/>
              <a:gd name="T80" fmla="*/ 73 w 204"/>
              <a:gd name="T81" fmla="*/ 147 h 171"/>
              <a:gd name="T82" fmla="*/ 45 w 204"/>
              <a:gd name="T83" fmla="*/ 159 h 171"/>
              <a:gd name="T84" fmla="*/ 16 w 204"/>
              <a:gd name="T85" fmla="*/ 147 h 171"/>
              <a:gd name="T86" fmla="*/ 16 w 204"/>
              <a:gd name="T87" fmla="*/ 90 h 171"/>
              <a:gd name="T88" fmla="*/ 49 w 204"/>
              <a:gd name="T89" fmla="*/ 57 h 171"/>
              <a:gd name="T90" fmla="*/ 98 w 204"/>
              <a:gd name="T91" fmla="*/ 106 h 171"/>
              <a:gd name="T92" fmla="*/ 96 w 204"/>
              <a:gd name="T93" fmla="*/ 117 h 171"/>
              <a:gd name="T94" fmla="*/ 97 w 204"/>
              <a:gd name="T95" fmla="*/ 124 h 171"/>
              <a:gd name="T96" fmla="*/ 73 w 204"/>
              <a:gd name="T97" fmla="*/ 147 h 171"/>
              <a:gd name="T98" fmla="*/ 150 w 204"/>
              <a:gd name="T99" fmla="*/ 166 h 171"/>
              <a:gd name="T100" fmla="*/ 117 w 204"/>
              <a:gd name="T101" fmla="*/ 153 h 171"/>
              <a:gd name="T102" fmla="*/ 186 w 204"/>
              <a:gd name="T103" fmla="*/ 84 h 171"/>
              <a:gd name="T104" fmla="*/ 199 w 204"/>
              <a:gd name="T105" fmla="*/ 117 h 171"/>
              <a:gd name="T106" fmla="*/ 150 w 204"/>
              <a:gd name="T107" fmla="*/ 166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04" h="171">
                <a:moveTo>
                  <a:pt x="188" y="79"/>
                </a:moveTo>
                <a:cubicBezTo>
                  <a:pt x="188" y="79"/>
                  <a:pt x="188" y="79"/>
                  <a:pt x="188" y="79"/>
                </a:cubicBezTo>
                <a:cubicBezTo>
                  <a:pt x="188" y="79"/>
                  <a:pt x="188" y="79"/>
                  <a:pt x="188" y="79"/>
                </a:cubicBezTo>
                <a:cubicBezTo>
                  <a:pt x="179" y="71"/>
                  <a:pt x="168" y="65"/>
                  <a:pt x="156" y="64"/>
                </a:cubicBezTo>
                <a:cubicBezTo>
                  <a:pt x="163" y="48"/>
                  <a:pt x="159" y="29"/>
                  <a:pt x="147" y="16"/>
                </a:cubicBezTo>
                <a:cubicBezTo>
                  <a:pt x="130" y="0"/>
                  <a:pt x="103" y="0"/>
                  <a:pt x="87" y="16"/>
                </a:cubicBezTo>
                <a:cubicBezTo>
                  <a:pt x="51" y="52"/>
                  <a:pt x="51" y="52"/>
                  <a:pt x="51" y="52"/>
                </a:cubicBezTo>
                <a:cubicBezTo>
                  <a:pt x="51" y="52"/>
                  <a:pt x="51" y="52"/>
                  <a:pt x="51" y="52"/>
                </a:cubicBezTo>
                <a:cubicBezTo>
                  <a:pt x="50" y="51"/>
                  <a:pt x="48" y="51"/>
                  <a:pt x="48" y="52"/>
                </a:cubicBezTo>
                <a:cubicBezTo>
                  <a:pt x="13" y="87"/>
                  <a:pt x="13" y="87"/>
                  <a:pt x="13" y="87"/>
                </a:cubicBezTo>
                <a:cubicBezTo>
                  <a:pt x="4" y="95"/>
                  <a:pt x="0" y="107"/>
                  <a:pt x="0" y="119"/>
                </a:cubicBezTo>
                <a:cubicBezTo>
                  <a:pt x="0" y="131"/>
                  <a:pt x="4" y="142"/>
                  <a:pt x="13" y="150"/>
                </a:cubicBezTo>
                <a:cubicBezTo>
                  <a:pt x="21" y="159"/>
                  <a:pt x="33" y="164"/>
                  <a:pt x="45" y="164"/>
                </a:cubicBezTo>
                <a:cubicBezTo>
                  <a:pt x="57" y="164"/>
                  <a:pt x="68" y="159"/>
                  <a:pt x="76" y="150"/>
                </a:cubicBezTo>
                <a:cubicBezTo>
                  <a:pt x="98" y="129"/>
                  <a:pt x="98" y="129"/>
                  <a:pt x="98" y="129"/>
                </a:cubicBezTo>
                <a:cubicBezTo>
                  <a:pt x="100" y="139"/>
                  <a:pt x="105" y="148"/>
                  <a:pt x="112" y="155"/>
                </a:cubicBezTo>
                <a:cubicBezTo>
                  <a:pt x="112" y="155"/>
                  <a:pt x="112" y="155"/>
                  <a:pt x="112" y="155"/>
                </a:cubicBezTo>
                <a:cubicBezTo>
                  <a:pt x="112" y="155"/>
                  <a:pt x="112" y="155"/>
                  <a:pt x="112" y="155"/>
                </a:cubicBezTo>
                <a:cubicBezTo>
                  <a:pt x="122" y="165"/>
                  <a:pt x="135" y="171"/>
                  <a:pt x="150" y="171"/>
                </a:cubicBezTo>
                <a:cubicBezTo>
                  <a:pt x="180" y="171"/>
                  <a:pt x="204" y="147"/>
                  <a:pt x="204" y="117"/>
                </a:cubicBezTo>
                <a:cubicBezTo>
                  <a:pt x="204" y="102"/>
                  <a:pt x="198" y="89"/>
                  <a:pt x="188" y="79"/>
                </a:cubicBezTo>
                <a:close/>
                <a:moveTo>
                  <a:pt x="114" y="150"/>
                </a:moveTo>
                <a:cubicBezTo>
                  <a:pt x="106" y="141"/>
                  <a:pt x="101" y="130"/>
                  <a:pt x="101" y="117"/>
                </a:cubicBezTo>
                <a:cubicBezTo>
                  <a:pt x="101" y="113"/>
                  <a:pt x="101" y="109"/>
                  <a:pt x="102" y="106"/>
                </a:cubicBezTo>
                <a:cubicBezTo>
                  <a:pt x="102" y="105"/>
                  <a:pt x="102" y="105"/>
                  <a:pt x="102" y="105"/>
                </a:cubicBezTo>
                <a:cubicBezTo>
                  <a:pt x="105" y="97"/>
                  <a:pt x="109" y="89"/>
                  <a:pt x="115" y="82"/>
                </a:cubicBezTo>
                <a:cubicBezTo>
                  <a:pt x="125" y="73"/>
                  <a:pt x="137" y="68"/>
                  <a:pt x="150" y="68"/>
                </a:cubicBezTo>
                <a:cubicBezTo>
                  <a:pt x="151" y="68"/>
                  <a:pt x="151" y="68"/>
                  <a:pt x="152" y="68"/>
                </a:cubicBezTo>
                <a:cubicBezTo>
                  <a:pt x="152" y="68"/>
                  <a:pt x="152" y="68"/>
                  <a:pt x="152" y="68"/>
                </a:cubicBezTo>
                <a:cubicBezTo>
                  <a:pt x="152" y="68"/>
                  <a:pt x="152" y="68"/>
                  <a:pt x="152" y="68"/>
                </a:cubicBezTo>
                <a:cubicBezTo>
                  <a:pt x="164" y="69"/>
                  <a:pt x="175" y="73"/>
                  <a:pt x="183" y="81"/>
                </a:cubicBezTo>
                <a:lnTo>
                  <a:pt x="114" y="150"/>
                </a:lnTo>
                <a:close/>
                <a:moveTo>
                  <a:pt x="90" y="20"/>
                </a:moveTo>
                <a:cubicBezTo>
                  <a:pt x="105" y="5"/>
                  <a:pt x="129" y="5"/>
                  <a:pt x="144" y="20"/>
                </a:cubicBezTo>
                <a:cubicBezTo>
                  <a:pt x="155" y="31"/>
                  <a:pt x="158" y="49"/>
                  <a:pt x="151" y="63"/>
                </a:cubicBezTo>
                <a:cubicBezTo>
                  <a:pt x="150" y="63"/>
                  <a:pt x="150" y="63"/>
                  <a:pt x="150" y="63"/>
                </a:cubicBezTo>
                <a:cubicBezTo>
                  <a:pt x="136" y="63"/>
                  <a:pt x="122" y="69"/>
                  <a:pt x="112" y="79"/>
                </a:cubicBezTo>
                <a:cubicBezTo>
                  <a:pt x="106" y="85"/>
                  <a:pt x="102" y="92"/>
                  <a:pt x="99" y="100"/>
                </a:cubicBezTo>
                <a:cubicBezTo>
                  <a:pt x="54" y="56"/>
                  <a:pt x="54" y="56"/>
                  <a:pt x="54" y="56"/>
                </a:cubicBezTo>
                <a:lnTo>
                  <a:pt x="90" y="20"/>
                </a:lnTo>
                <a:close/>
                <a:moveTo>
                  <a:pt x="73" y="147"/>
                </a:moveTo>
                <a:cubicBezTo>
                  <a:pt x="66" y="155"/>
                  <a:pt x="55" y="159"/>
                  <a:pt x="45" y="159"/>
                </a:cubicBezTo>
                <a:cubicBezTo>
                  <a:pt x="34" y="159"/>
                  <a:pt x="24" y="155"/>
                  <a:pt x="16" y="147"/>
                </a:cubicBezTo>
                <a:cubicBezTo>
                  <a:pt x="1" y="131"/>
                  <a:pt x="1" y="106"/>
                  <a:pt x="16" y="90"/>
                </a:cubicBezTo>
                <a:cubicBezTo>
                  <a:pt x="49" y="57"/>
                  <a:pt x="49" y="57"/>
                  <a:pt x="49" y="57"/>
                </a:cubicBezTo>
                <a:cubicBezTo>
                  <a:pt x="98" y="106"/>
                  <a:pt x="98" y="106"/>
                  <a:pt x="98" y="106"/>
                </a:cubicBezTo>
                <a:cubicBezTo>
                  <a:pt x="97" y="109"/>
                  <a:pt x="96" y="113"/>
                  <a:pt x="96" y="117"/>
                </a:cubicBezTo>
                <a:cubicBezTo>
                  <a:pt x="96" y="119"/>
                  <a:pt x="96" y="121"/>
                  <a:pt x="97" y="124"/>
                </a:cubicBezTo>
                <a:lnTo>
                  <a:pt x="73" y="147"/>
                </a:lnTo>
                <a:close/>
                <a:moveTo>
                  <a:pt x="150" y="166"/>
                </a:moveTo>
                <a:cubicBezTo>
                  <a:pt x="137" y="166"/>
                  <a:pt x="126" y="161"/>
                  <a:pt x="117" y="153"/>
                </a:cubicBezTo>
                <a:cubicBezTo>
                  <a:pt x="186" y="84"/>
                  <a:pt x="186" y="84"/>
                  <a:pt x="186" y="84"/>
                </a:cubicBezTo>
                <a:cubicBezTo>
                  <a:pt x="194" y="93"/>
                  <a:pt x="199" y="104"/>
                  <a:pt x="199" y="117"/>
                </a:cubicBezTo>
                <a:cubicBezTo>
                  <a:pt x="199" y="144"/>
                  <a:pt x="177" y="166"/>
                  <a:pt x="150" y="16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3200">
              <a:solidFill>
                <a:srgbClr val="FFFFFF"/>
              </a:solidFill>
            </a:endParaRPr>
          </a:p>
        </p:txBody>
      </p:sp>
      <p:grpSp>
        <p:nvGrpSpPr>
          <p:cNvPr id="82" name="Group 61"/>
          <p:cNvGrpSpPr>
            <a:grpSpLocks noChangeAspect="1"/>
          </p:cNvGrpSpPr>
          <p:nvPr/>
        </p:nvGrpSpPr>
        <p:grpSpPr>
          <a:xfrm>
            <a:off x="2177371" y="2440672"/>
            <a:ext cx="639435" cy="679099"/>
            <a:chOff x="476250" y="5167313"/>
            <a:chExt cx="1484313" cy="1576387"/>
          </a:xfrm>
        </p:grpSpPr>
        <p:sp>
          <p:nvSpPr>
            <p:cNvPr id="83" name="Freeform 13"/>
            <p:cNvSpPr>
              <a:spLocks noEditPoints="1"/>
            </p:cNvSpPr>
            <p:nvPr/>
          </p:nvSpPr>
          <p:spPr bwMode="auto">
            <a:xfrm>
              <a:off x="476250" y="5167313"/>
              <a:ext cx="1484313" cy="1576387"/>
            </a:xfrm>
            <a:custGeom>
              <a:avLst/>
              <a:gdLst>
                <a:gd name="T0" fmla="*/ 177 w 185"/>
                <a:gd name="T1" fmla="*/ 153 h 196"/>
                <a:gd name="T2" fmla="*/ 123 w 185"/>
                <a:gd name="T3" fmla="*/ 42 h 196"/>
                <a:gd name="T4" fmla="*/ 123 w 185"/>
                <a:gd name="T5" fmla="*/ 23 h 196"/>
                <a:gd name="T6" fmla="*/ 130 w 185"/>
                <a:gd name="T7" fmla="*/ 23 h 196"/>
                <a:gd name="T8" fmla="*/ 133 w 185"/>
                <a:gd name="T9" fmla="*/ 21 h 196"/>
                <a:gd name="T10" fmla="*/ 133 w 185"/>
                <a:gd name="T11" fmla="*/ 2 h 196"/>
                <a:gd name="T12" fmla="*/ 130 w 185"/>
                <a:gd name="T13" fmla="*/ 0 h 196"/>
                <a:gd name="T14" fmla="*/ 53 w 185"/>
                <a:gd name="T15" fmla="*/ 0 h 196"/>
                <a:gd name="T16" fmla="*/ 51 w 185"/>
                <a:gd name="T17" fmla="*/ 2 h 196"/>
                <a:gd name="T18" fmla="*/ 51 w 185"/>
                <a:gd name="T19" fmla="*/ 21 h 196"/>
                <a:gd name="T20" fmla="*/ 53 w 185"/>
                <a:gd name="T21" fmla="*/ 23 h 196"/>
                <a:gd name="T22" fmla="*/ 62 w 185"/>
                <a:gd name="T23" fmla="*/ 23 h 196"/>
                <a:gd name="T24" fmla="*/ 62 w 185"/>
                <a:gd name="T25" fmla="*/ 42 h 196"/>
                <a:gd name="T26" fmla="*/ 8 w 185"/>
                <a:gd name="T27" fmla="*/ 153 h 196"/>
                <a:gd name="T28" fmla="*/ 5 w 185"/>
                <a:gd name="T29" fmla="*/ 188 h 196"/>
                <a:gd name="T30" fmla="*/ 24 w 185"/>
                <a:gd name="T31" fmla="*/ 196 h 196"/>
                <a:gd name="T32" fmla="*/ 162 w 185"/>
                <a:gd name="T33" fmla="*/ 196 h 196"/>
                <a:gd name="T34" fmla="*/ 180 w 185"/>
                <a:gd name="T35" fmla="*/ 188 h 196"/>
                <a:gd name="T36" fmla="*/ 177 w 185"/>
                <a:gd name="T37" fmla="*/ 153 h 196"/>
                <a:gd name="T38" fmla="*/ 55 w 185"/>
                <a:gd name="T39" fmla="*/ 4 h 196"/>
                <a:gd name="T40" fmla="*/ 128 w 185"/>
                <a:gd name="T41" fmla="*/ 4 h 196"/>
                <a:gd name="T42" fmla="*/ 128 w 185"/>
                <a:gd name="T43" fmla="*/ 18 h 196"/>
                <a:gd name="T44" fmla="*/ 121 w 185"/>
                <a:gd name="T45" fmla="*/ 18 h 196"/>
                <a:gd name="T46" fmla="*/ 65 w 185"/>
                <a:gd name="T47" fmla="*/ 18 h 196"/>
                <a:gd name="T48" fmla="*/ 55 w 185"/>
                <a:gd name="T49" fmla="*/ 18 h 196"/>
                <a:gd name="T50" fmla="*/ 55 w 185"/>
                <a:gd name="T51" fmla="*/ 4 h 196"/>
                <a:gd name="T52" fmla="*/ 176 w 185"/>
                <a:gd name="T53" fmla="*/ 185 h 196"/>
                <a:gd name="T54" fmla="*/ 162 w 185"/>
                <a:gd name="T55" fmla="*/ 191 h 196"/>
                <a:gd name="T56" fmla="*/ 24 w 185"/>
                <a:gd name="T57" fmla="*/ 191 h 196"/>
                <a:gd name="T58" fmla="*/ 9 w 185"/>
                <a:gd name="T59" fmla="*/ 185 h 196"/>
                <a:gd name="T60" fmla="*/ 13 w 185"/>
                <a:gd name="T61" fmla="*/ 155 h 196"/>
                <a:gd name="T62" fmla="*/ 67 w 185"/>
                <a:gd name="T63" fmla="*/ 44 h 196"/>
                <a:gd name="T64" fmla="*/ 67 w 185"/>
                <a:gd name="T65" fmla="*/ 43 h 196"/>
                <a:gd name="T66" fmla="*/ 67 w 185"/>
                <a:gd name="T67" fmla="*/ 23 h 196"/>
                <a:gd name="T68" fmla="*/ 118 w 185"/>
                <a:gd name="T69" fmla="*/ 23 h 196"/>
                <a:gd name="T70" fmla="*/ 118 w 185"/>
                <a:gd name="T71" fmla="*/ 43 h 196"/>
                <a:gd name="T72" fmla="*/ 119 w 185"/>
                <a:gd name="T73" fmla="*/ 44 h 196"/>
                <a:gd name="T74" fmla="*/ 173 w 185"/>
                <a:gd name="T75" fmla="*/ 155 h 196"/>
                <a:gd name="T76" fmla="*/ 176 w 185"/>
                <a:gd name="T77" fmla="*/ 185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85" h="196">
                  <a:moveTo>
                    <a:pt x="177" y="153"/>
                  </a:moveTo>
                  <a:cubicBezTo>
                    <a:pt x="123" y="42"/>
                    <a:pt x="123" y="42"/>
                    <a:pt x="123" y="42"/>
                  </a:cubicBezTo>
                  <a:cubicBezTo>
                    <a:pt x="123" y="23"/>
                    <a:pt x="123" y="23"/>
                    <a:pt x="123" y="23"/>
                  </a:cubicBezTo>
                  <a:cubicBezTo>
                    <a:pt x="130" y="23"/>
                    <a:pt x="130" y="23"/>
                    <a:pt x="130" y="23"/>
                  </a:cubicBezTo>
                  <a:cubicBezTo>
                    <a:pt x="132" y="23"/>
                    <a:pt x="133" y="22"/>
                    <a:pt x="133" y="21"/>
                  </a:cubicBezTo>
                  <a:cubicBezTo>
                    <a:pt x="133" y="2"/>
                    <a:pt x="133" y="2"/>
                    <a:pt x="133" y="2"/>
                  </a:cubicBezTo>
                  <a:cubicBezTo>
                    <a:pt x="133" y="1"/>
                    <a:pt x="132" y="0"/>
                    <a:pt x="130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2" y="0"/>
                    <a:pt x="51" y="1"/>
                    <a:pt x="51" y="2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1" y="22"/>
                    <a:pt x="52" y="23"/>
                    <a:pt x="53" y="23"/>
                  </a:cubicBezTo>
                  <a:cubicBezTo>
                    <a:pt x="62" y="23"/>
                    <a:pt x="62" y="23"/>
                    <a:pt x="62" y="23"/>
                  </a:cubicBezTo>
                  <a:cubicBezTo>
                    <a:pt x="62" y="42"/>
                    <a:pt x="62" y="42"/>
                    <a:pt x="62" y="42"/>
                  </a:cubicBezTo>
                  <a:cubicBezTo>
                    <a:pt x="8" y="153"/>
                    <a:pt x="8" y="153"/>
                    <a:pt x="8" y="153"/>
                  </a:cubicBezTo>
                  <a:cubicBezTo>
                    <a:pt x="1" y="169"/>
                    <a:pt x="0" y="181"/>
                    <a:pt x="5" y="188"/>
                  </a:cubicBezTo>
                  <a:cubicBezTo>
                    <a:pt x="9" y="193"/>
                    <a:pt x="15" y="196"/>
                    <a:pt x="24" y="196"/>
                  </a:cubicBezTo>
                  <a:cubicBezTo>
                    <a:pt x="162" y="196"/>
                    <a:pt x="162" y="196"/>
                    <a:pt x="162" y="196"/>
                  </a:cubicBezTo>
                  <a:cubicBezTo>
                    <a:pt x="171" y="196"/>
                    <a:pt x="177" y="193"/>
                    <a:pt x="180" y="188"/>
                  </a:cubicBezTo>
                  <a:cubicBezTo>
                    <a:pt x="185" y="181"/>
                    <a:pt x="184" y="169"/>
                    <a:pt x="177" y="153"/>
                  </a:cubicBezTo>
                  <a:close/>
                  <a:moveTo>
                    <a:pt x="55" y="4"/>
                  </a:moveTo>
                  <a:cubicBezTo>
                    <a:pt x="128" y="4"/>
                    <a:pt x="128" y="4"/>
                    <a:pt x="128" y="4"/>
                  </a:cubicBezTo>
                  <a:cubicBezTo>
                    <a:pt x="128" y="18"/>
                    <a:pt x="128" y="18"/>
                    <a:pt x="128" y="18"/>
                  </a:cubicBezTo>
                  <a:cubicBezTo>
                    <a:pt x="121" y="18"/>
                    <a:pt x="121" y="18"/>
                    <a:pt x="121" y="18"/>
                  </a:cubicBezTo>
                  <a:cubicBezTo>
                    <a:pt x="65" y="18"/>
                    <a:pt x="65" y="18"/>
                    <a:pt x="65" y="18"/>
                  </a:cubicBezTo>
                  <a:cubicBezTo>
                    <a:pt x="55" y="18"/>
                    <a:pt x="55" y="18"/>
                    <a:pt x="55" y="18"/>
                  </a:cubicBezTo>
                  <a:lnTo>
                    <a:pt x="55" y="4"/>
                  </a:lnTo>
                  <a:close/>
                  <a:moveTo>
                    <a:pt x="176" y="185"/>
                  </a:moveTo>
                  <a:cubicBezTo>
                    <a:pt x="174" y="189"/>
                    <a:pt x="169" y="191"/>
                    <a:pt x="162" y="191"/>
                  </a:cubicBezTo>
                  <a:cubicBezTo>
                    <a:pt x="24" y="191"/>
                    <a:pt x="24" y="191"/>
                    <a:pt x="24" y="191"/>
                  </a:cubicBezTo>
                  <a:cubicBezTo>
                    <a:pt x="16" y="191"/>
                    <a:pt x="12" y="189"/>
                    <a:pt x="9" y="185"/>
                  </a:cubicBezTo>
                  <a:cubicBezTo>
                    <a:pt x="5" y="180"/>
                    <a:pt x="7" y="169"/>
                    <a:pt x="13" y="155"/>
                  </a:cubicBezTo>
                  <a:cubicBezTo>
                    <a:pt x="67" y="44"/>
                    <a:pt x="67" y="44"/>
                    <a:pt x="67" y="44"/>
                  </a:cubicBezTo>
                  <a:cubicBezTo>
                    <a:pt x="67" y="44"/>
                    <a:pt x="67" y="43"/>
                    <a:pt x="67" y="43"/>
                  </a:cubicBezTo>
                  <a:cubicBezTo>
                    <a:pt x="67" y="23"/>
                    <a:pt x="67" y="23"/>
                    <a:pt x="67" y="23"/>
                  </a:cubicBezTo>
                  <a:cubicBezTo>
                    <a:pt x="118" y="23"/>
                    <a:pt x="118" y="23"/>
                    <a:pt x="118" y="23"/>
                  </a:cubicBezTo>
                  <a:cubicBezTo>
                    <a:pt x="118" y="43"/>
                    <a:pt x="118" y="43"/>
                    <a:pt x="118" y="43"/>
                  </a:cubicBezTo>
                  <a:cubicBezTo>
                    <a:pt x="118" y="43"/>
                    <a:pt x="118" y="44"/>
                    <a:pt x="119" y="44"/>
                  </a:cubicBezTo>
                  <a:cubicBezTo>
                    <a:pt x="173" y="155"/>
                    <a:pt x="173" y="155"/>
                    <a:pt x="173" y="155"/>
                  </a:cubicBezTo>
                  <a:cubicBezTo>
                    <a:pt x="179" y="169"/>
                    <a:pt x="180" y="180"/>
                    <a:pt x="176" y="18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solidFill>
                  <a:srgbClr val="FFFFFF"/>
                </a:solidFill>
              </a:endParaRPr>
            </a:p>
          </p:txBody>
        </p:sp>
        <p:sp>
          <p:nvSpPr>
            <p:cNvPr id="84" name="Freeform 14"/>
            <p:cNvSpPr>
              <a:spLocks noEditPoints="1"/>
            </p:cNvSpPr>
            <p:nvPr/>
          </p:nvSpPr>
          <p:spPr bwMode="auto">
            <a:xfrm>
              <a:off x="812800" y="5770563"/>
              <a:ext cx="811213" cy="812800"/>
            </a:xfrm>
            <a:custGeom>
              <a:avLst/>
              <a:gdLst>
                <a:gd name="T0" fmla="*/ 99 w 101"/>
                <a:gd name="T1" fmla="*/ 35 h 101"/>
                <a:gd name="T2" fmla="*/ 99 w 101"/>
                <a:gd name="T3" fmla="*/ 35 h 101"/>
                <a:gd name="T4" fmla="*/ 99 w 101"/>
                <a:gd name="T5" fmla="*/ 35 h 101"/>
                <a:gd name="T6" fmla="*/ 99 w 101"/>
                <a:gd name="T7" fmla="*/ 35 h 101"/>
                <a:gd name="T8" fmla="*/ 98 w 101"/>
                <a:gd name="T9" fmla="*/ 35 h 101"/>
                <a:gd name="T10" fmla="*/ 98 w 101"/>
                <a:gd name="T11" fmla="*/ 35 h 101"/>
                <a:gd name="T12" fmla="*/ 98 w 101"/>
                <a:gd name="T13" fmla="*/ 34 h 101"/>
                <a:gd name="T14" fmla="*/ 98 w 101"/>
                <a:gd name="T15" fmla="*/ 34 h 101"/>
                <a:gd name="T16" fmla="*/ 98 w 101"/>
                <a:gd name="T17" fmla="*/ 34 h 101"/>
                <a:gd name="T18" fmla="*/ 98 w 101"/>
                <a:gd name="T19" fmla="*/ 34 h 101"/>
                <a:gd name="T20" fmla="*/ 97 w 101"/>
                <a:gd name="T21" fmla="*/ 34 h 101"/>
                <a:gd name="T22" fmla="*/ 97 w 101"/>
                <a:gd name="T23" fmla="*/ 34 h 101"/>
                <a:gd name="T24" fmla="*/ 96 w 101"/>
                <a:gd name="T25" fmla="*/ 34 h 101"/>
                <a:gd name="T26" fmla="*/ 74 w 101"/>
                <a:gd name="T27" fmla="*/ 40 h 101"/>
                <a:gd name="T28" fmla="*/ 51 w 101"/>
                <a:gd name="T29" fmla="*/ 0 h 101"/>
                <a:gd name="T30" fmla="*/ 26 w 101"/>
                <a:gd name="T31" fmla="*/ 39 h 101"/>
                <a:gd name="T32" fmla="*/ 6 w 101"/>
                <a:gd name="T33" fmla="*/ 34 h 101"/>
                <a:gd name="T34" fmla="*/ 6 w 101"/>
                <a:gd name="T35" fmla="*/ 33 h 101"/>
                <a:gd name="T36" fmla="*/ 3 w 101"/>
                <a:gd name="T37" fmla="*/ 35 h 101"/>
                <a:gd name="T38" fmla="*/ 3 w 101"/>
                <a:gd name="T39" fmla="*/ 35 h 101"/>
                <a:gd name="T40" fmla="*/ 3 w 101"/>
                <a:gd name="T41" fmla="*/ 35 h 101"/>
                <a:gd name="T42" fmla="*/ 0 w 101"/>
                <a:gd name="T43" fmla="*/ 50 h 101"/>
                <a:gd name="T44" fmla="*/ 51 w 101"/>
                <a:gd name="T45" fmla="*/ 101 h 101"/>
                <a:gd name="T46" fmla="*/ 101 w 101"/>
                <a:gd name="T47" fmla="*/ 50 h 101"/>
                <a:gd name="T48" fmla="*/ 99 w 101"/>
                <a:gd name="T49" fmla="*/ 35 h 101"/>
                <a:gd name="T50" fmla="*/ 99 w 101"/>
                <a:gd name="T51" fmla="*/ 35 h 101"/>
                <a:gd name="T52" fmla="*/ 51 w 101"/>
                <a:gd name="T53" fmla="*/ 5 h 101"/>
                <a:gd name="T54" fmla="*/ 70 w 101"/>
                <a:gd name="T55" fmla="*/ 42 h 101"/>
                <a:gd name="T56" fmla="*/ 52 w 101"/>
                <a:gd name="T57" fmla="*/ 60 h 101"/>
                <a:gd name="T58" fmla="*/ 31 w 101"/>
                <a:gd name="T59" fmla="*/ 41 h 101"/>
                <a:gd name="T60" fmla="*/ 51 w 101"/>
                <a:gd name="T61" fmla="*/ 5 h 101"/>
                <a:gd name="T62" fmla="*/ 5 w 101"/>
                <a:gd name="T63" fmla="*/ 50 h 101"/>
                <a:gd name="T64" fmla="*/ 7 w 101"/>
                <a:gd name="T65" fmla="*/ 38 h 101"/>
                <a:gd name="T66" fmla="*/ 49 w 101"/>
                <a:gd name="T67" fmla="*/ 64 h 101"/>
                <a:gd name="T68" fmla="*/ 41 w 101"/>
                <a:gd name="T69" fmla="*/ 93 h 101"/>
                <a:gd name="T70" fmla="*/ 41 w 101"/>
                <a:gd name="T71" fmla="*/ 95 h 101"/>
                <a:gd name="T72" fmla="*/ 5 w 101"/>
                <a:gd name="T73" fmla="*/ 50 h 101"/>
                <a:gd name="T74" fmla="*/ 51 w 101"/>
                <a:gd name="T75" fmla="*/ 96 h 101"/>
                <a:gd name="T76" fmla="*/ 46 w 101"/>
                <a:gd name="T77" fmla="*/ 96 h 101"/>
                <a:gd name="T78" fmla="*/ 46 w 101"/>
                <a:gd name="T79" fmla="*/ 93 h 101"/>
                <a:gd name="T80" fmla="*/ 95 w 101"/>
                <a:gd name="T81" fmla="*/ 39 h 101"/>
                <a:gd name="T82" fmla="*/ 96 w 101"/>
                <a:gd name="T83" fmla="*/ 50 h 101"/>
                <a:gd name="T84" fmla="*/ 51 w 101"/>
                <a:gd name="T85" fmla="*/ 9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1" h="101">
                  <a:moveTo>
                    <a:pt x="99" y="35"/>
                  </a:move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8" y="35"/>
                    <a:pt x="98" y="35"/>
                    <a:pt x="98" y="35"/>
                  </a:cubicBezTo>
                  <a:cubicBezTo>
                    <a:pt x="98" y="35"/>
                    <a:pt x="98" y="35"/>
                    <a:pt x="98" y="35"/>
                  </a:cubicBezTo>
                  <a:cubicBezTo>
                    <a:pt x="98" y="34"/>
                    <a:pt x="98" y="34"/>
                    <a:pt x="98" y="34"/>
                  </a:cubicBezTo>
                  <a:cubicBezTo>
                    <a:pt x="98" y="34"/>
                    <a:pt x="98" y="34"/>
                    <a:pt x="98" y="34"/>
                  </a:cubicBezTo>
                  <a:cubicBezTo>
                    <a:pt x="98" y="34"/>
                    <a:pt x="98" y="34"/>
                    <a:pt x="98" y="34"/>
                  </a:cubicBezTo>
                  <a:cubicBezTo>
                    <a:pt x="98" y="34"/>
                    <a:pt x="98" y="34"/>
                    <a:pt x="98" y="34"/>
                  </a:cubicBezTo>
                  <a:cubicBezTo>
                    <a:pt x="97" y="34"/>
                    <a:pt x="97" y="34"/>
                    <a:pt x="97" y="34"/>
                  </a:cubicBezTo>
                  <a:cubicBezTo>
                    <a:pt x="97" y="34"/>
                    <a:pt x="97" y="34"/>
                    <a:pt x="97" y="34"/>
                  </a:cubicBezTo>
                  <a:cubicBezTo>
                    <a:pt x="97" y="34"/>
                    <a:pt x="96" y="34"/>
                    <a:pt x="96" y="34"/>
                  </a:cubicBezTo>
                  <a:cubicBezTo>
                    <a:pt x="88" y="34"/>
                    <a:pt x="81" y="36"/>
                    <a:pt x="74" y="40"/>
                  </a:cubicBezTo>
                  <a:cubicBezTo>
                    <a:pt x="69" y="17"/>
                    <a:pt x="56" y="0"/>
                    <a:pt x="51" y="0"/>
                  </a:cubicBezTo>
                  <a:cubicBezTo>
                    <a:pt x="46" y="0"/>
                    <a:pt x="30" y="15"/>
                    <a:pt x="26" y="39"/>
                  </a:cubicBezTo>
                  <a:cubicBezTo>
                    <a:pt x="20" y="36"/>
                    <a:pt x="13" y="34"/>
                    <a:pt x="6" y="34"/>
                  </a:cubicBezTo>
                  <a:cubicBezTo>
                    <a:pt x="6" y="33"/>
                    <a:pt x="6" y="33"/>
                    <a:pt x="6" y="33"/>
                  </a:cubicBezTo>
                  <a:cubicBezTo>
                    <a:pt x="5" y="33"/>
                    <a:pt x="3" y="34"/>
                    <a:pt x="3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1" y="40"/>
                    <a:pt x="0" y="45"/>
                    <a:pt x="0" y="50"/>
                  </a:cubicBezTo>
                  <a:cubicBezTo>
                    <a:pt x="0" y="78"/>
                    <a:pt x="23" y="101"/>
                    <a:pt x="51" y="101"/>
                  </a:cubicBezTo>
                  <a:cubicBezTo>
                    <a:pt x="78" y="101"/>
                    <a:pt x="101" y="78"/>
                    <a:pt x="101" y="50"/>
                  </a:cubicBezTo>
                  <a:cubicBezTo>
                    <a:pt x="101" y="45"/>
                    <a:pt x="100" y="40"/>
                    <a:pt x="99" y="35"/>
                  </a:cubicBezTo>
                  <a:cubicBezTo>
                    <a:pt x="99" y="35"/>
                    <a:pt x="99" y="35"/>
                    <a:pt x="99" y="35"/>
                  </a:cubicBezTo>
                  <a:close/>
                  <a:moveTo>
                    <a:pt x="51" y="5"/>
                  </a:moveTo>
                  <a:cubicBezTo>
                    <a:pt x="53" y="6"/>
                    <a:pt x="66" y="20"/>
                    <a:pt x="70" y="42"/>
                  </a:cubicBezTo>
                  <a:cubicBezTo>
                    <a:pt x="63" y="47"/>
                    <a:pt x="57" y="53"/>
                    <a:pt x="52" y="60"/>
                  </a:cubicBezTo>
                  <a:cubicBezTo>
                    <a:pt x="46" y="52"/>
                    <a:pt x="39" y="45"/>
                    <a:pt x="31" y="41"/>
                  </a:cubicBezTo>
                  <a:cubicBezTo>
                    <a:pt x="34" y="19"/>
                    <a:pt x="48" y="5"/>
                    <a:pt x="51" y="5"/>
                  </a:cubicBezTo>
                  <a:close/>
                  <a:moveTo>
                    <a:pt x="5" y="50"/>
                  </a:moveTo>
                  <a:cubicBezTo>
                    <a:pt x="5" y="46"/>
                    <a:pt x="6" y="42"/>
                    <a:pt x="7" y="38"/>
                  </a:cubicBezTo>
                  <a:cubicBezTo>
                    <a:pt x="24" y="40"/>
                    <a:pt x="40" y="49"/>
                    <a:pt x="49" y="64"/>
                  </a:cubicBezTo>
                  <a:cubicBezTo>
                    <a:pt x="44" y="73"/>
                    <a:pt x="41" y="83"/>
                    <a:pt x="41" y="93"/>
                  </a:cubicBezTo>
                  <a:cubicBezTo>
                    <a:pt x="41" y="94"/>
                    <a:pt x="41" y="94"/>
                    <a:pt x="41" y="95"/>
                  </a:cubicBezTo>
                  <a:cubicBezTo>
                    <a:pt x="21" y="91"/>
                    <a:pt x="5" y="72"/>
                    <a:pt x="5" y="50"/>
                  </a:cubicBezTo>
                  <a:close/>
                  <a:moveTo>
                    <a:pt x="51" y="96"/>
                  </a:moveTo>
                  <a:cubicBezTo>
                    <a:pt x="49" y="96"/>
                    <a:pt x="48" y="96"/>
                    <a:pt x="46" y="96"/>
                  </a:cubicBezTo>
                  <a:cubicBezTo>
                    <a:pt x="46" y="95"/>
                    <a:pt x="46" y="94"/>
                    <a:pt x="46" y="93"/>
                  </a:cubicBezTo>
                  <a:cubicBezTo>
                    <a:pt x="46" y="65"/>
                    <a:pt x="67" y="42"/>
                    <a:pt x="95" y="39"/>
                  </a:cubicBezTo>
                  <a:cubicBezTo>
                    <a:pt x="96" y="42"/>
                    <a:pt x="96" y="46"/>
                    <a:pt x="96" y="50"/>
                  </a:cubicBezTo>
                  <a:cubicBezTo>
                    <a:pt x="96" y="75"/>
                    <a:pt x="76" y="96"/>
                    <a:pt x="51" y="9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solidFill>
                  <a:srgbClr val="FFFFFF"/>
                </a:solidFill>
              </a:endParaRPr>
            </a:p>
          </p:txBody>
        </p:sp>
      </p:grpSp>
      <p:grpSp>
        <p:nvGrpSpPr>
          <p:cNvPr id="93" name="Group 60"/>
          <p:cNvGrpSpPr>
            <a:grpSpLocks noChangeAspect="1"/>
          </p:cNvGrpSpPr>
          <p:nvPr/>
        </p:nvGrpSpPr>
        <p:grpSpPr>
          <a:xfrm>
            <a:off x="4508189" y="2433221"/>
            <a:ext cx="788523" cy="685939"/>
            <a:chOff x="3486150" y="5151438"/>
            <a:chExt cx="1830388" cy="1592262"/>
          </a:xfrm>
        </p:grpSpPr>
        <p:sp>
          <p:nvSpPr>
            <p:cNvPr id="94" name="Freeform 22"/>
            <p:cNvSpPr>
              <a:spLocks noEditPoints="1"/>
            </p:cNvSpPr>
            <p:nvPr/>
          </p:nvSpPr>
          <p:spPr bwMode="auto">
            <a:xfrm>
              <a:off x="3486150" y="5151438"/>
              <a:ext cx="1830388" cy="1592262"/>
            </a:xfrm>
            <a:custGeom>
              <a:avLst/>
              <a:gdLst>
                <a:gd name="T0" fmla="*/ 226 w 228"/>
                <a:gd name="T1" fmla="*/ 75 h 198"/>
                <a:gd name="T2" fmla="*/ 211 w 228"/>
                <a:gd name="T3" fmla="*/ 64 h 198"/>
                <a:gd name="T4" fmla="*/ 211 w 228"/>
                <a:gd name="T5" fmla="*/ 64 h 198"/>
                <a:gd name="T6" fmla="*/ 115 w 228"/>
                <a:gd name="T7" fmla="*/ 0 h 198"/>
                <a:gd name="T8" fmla="*/ 112 w 228"/>
                <a:gd name="T9" fmla="*/ 0 h 198"/>
                <a:gd name="T10" fmla="*/ 71 w 228"/>
                <a:gd name="T11" fmla="*/ 28 h 198"/>
                <a:gd name="T12" fmla="*/ 71 w 228"/>
                <a:gd name="T13" fmla="*/ 10 h 198"/>
                <a:gd name="T14" fmla="*/ 69 w 228"/>
                <a:gd name="T15" fmla="*/ 8 h 198"/>
                <a:gd name="T16" fmla="*/ 41 w 228"/>
                <a:gd name="T17" fmla="*/ 8 h 198"/>
                <a:gd name="T18" fmla="*/ 41 w 228"/>
                <a:gd name="T19" fmla="*/ 8 h 198"/>
                <a:gd name="T20" fmla="*/ 40 w 228"/>
                <a:gd name="T21" fmla="*/ 9 h 198"/>
                <a:gd name="T22" fmla="*/ 39 w 228"/>
                <a:gd name="T23" fmla="*/ 10 h 198"/>
                <a:gd name="T24" fmla="*/ 39 w 228"/>
                <a:gd name="T25" fmla="*/ 49 h 198"/>
                <a:gd name="T26" fmla="*/ 1 w 228"/>
                <a:gd name="T27" fmla="*/ 75 h 198"/>
                <a:gd name="T28" fmla="*/ 1 w 228"/>
                <a:gd name="T29" fmla="*/ 78 h 198"/>
                <a:gd name="T30" fmla="*/ 4 w 228"/>
                <a:gd name="T31" fmla="*/ 78 h 198"/>
                <a:gd name="T32" fmla="*/ 19 w 228"/>
                <a:gd name="T33" fmla="*/ 68 h 198"/>
                <a:gd name="T34" fmla="*/ 19 w 228"/>
                <a:gd name="T35" fmla="*/ 196 h 198"/>
                <a:gd name="T36" fmla="*/ 22 w 228"/>
                <a:gd name="T37" fmla="*/ 198 h 198"/>
                <a:gd name="T38" fmla="*/ 209 w 228"/>
                <a:gd name="T39" fmla="*/ 198 h 198"/>
                <a:gd name="T40" fmla="*/ 212 w 228"/>
                <a:gd name="T41" fmla="*/ 196 h 198"/>
                <a:gd name="T42" fmla="*/ 212 w 228"/>
                <a:gd name="T43" fmla="*/ 70 h 198"/>
                <a:gd name="T44" fmla="*/ 224 w 228"/>
                <a:gd name="T45" fmla="*/ 78 h 198"/>
                <a:gd name="T46" fmla="*/ 225 w 228"/>
                <a:gd name="T47" fmla="*/ 79 h 198"/>
                <a:gd name="T48" fmla="*/ 227 w 228"/>
                <a:gd name="T49" fmla="*/ 78 h 198"/>
                <a:gd name="T50" fmla="*/ 226 w 228"/>
                <a:gd name="T51" fmla="*/ 75 h 198"/>
                <a:gd name="T52" fmla="*/ 44 w 228"/>
                <a:gd name="T53" fmla="*/ 13 h 198"/>
                <a:gd name="T54" fmla="*/ 67 w 228"/>
                <a:gd name="T55" fmla="*/ 13 h 198"/>
                <a:gd name="T56" fmla="*/ 67 w 228"/>
                <a:gd name="T57" fmla="*/ 31 h 198"/>
                <a:gd name="T58" fmla="*/ 44 w 228"/>
                <a:gd name="T59" fmla="*/ 46 h 198"/>
                <a:gd name="T60" fmla="*/ 44 w 228"/>
                <a:gd name="T61" fmla="*/ 13 h 198"/>
                <a:gd name="T62" fmla="*/ 207 w 228"/>
                <a:gd name="T63" fmla="*/ 194 h 198"/>
                <a:gd name="T64" fmla="*/ 24 w 228"/>
                <a:gd name="T65" fmla="*/ 194 h 198"/>
                <a:gd name="T66" fmla="*/ 24 w 228"/>
                <a:gd name="T67" fmla="*/ 65 h 198"/>
                <a:gd name="T68" fmla="*/ 43 w 228"/>
                <a:gd name="T69" fmla="*/ 53 h 198"/>
                <a:gd name="T70" fmla="*/ 43 w 228"/>
                <a:gd name="T71" fmla="*/ 53 h 198"/>
                <a:gd name="T72" fmla="*/ 70 w 228"/>
                <a:gd name="T73" fmla="*/ 34 h 198"/>
                <a:gd name="T74" fmla="*/ 70 w 228"/>
                <a:gd name="T75" fmla="*/ 34 h 198"/>
                <a:gd name="T76" fmla="*/ 114 w 228"/>
                <a:gd name="T77" fmla="*/ 5 h 198"/>
                <a:gd name="T78" fmla="*/ 207 w 228"/>
                <a:gd name="T79" fmla="*/ 67 h 198"/>
                <a:gd name="T80" fmla="*/ 207 w 228"/>
                <a:gd name="T81" fmla="*/ 194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8" h="198">
                  <a:moveTo>
                    <a:pt x="226" y="75"/>
                  </a:moveTo>
                  <a:cubicBezTo>
                    <a:pt x="211" y="64"/>
                    <a:pt x="211" y="64"/>
                    <a:pt x="211" y="64"/>
                  </a:cubicBezTo>
                  <a:cubicBezTo>
                    <a:pt x="211" y="64"/>
                    <a:pt x="211" y="64"/>
                    <a:pt x="211" y="64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4" y="0"/>
                    <a:pt x="113" y="0"/>
                    <a:pt x="112" y="0"/>
                  </a:cubicBezTo>
                  <a:cubicBezTo>
                    <a:pt x="71" y="28"/>
                    <a:pt x="71" y="28"/>
                    <a:pt x="71" y="28"/>
                  </a:cubicBezTo>
                  <a:cubicBezTo>
                    <a:pt x="71" y="10"/>
                    <a:pt x="71" y="10"/>
                    <a:pt x="71" y="10"/>
                  </a:cubicBezTo>
                  <a:cubicBezTo>
                    <a:pt x="71" y="9"/>
                    <a:pt x="70" y="8"/>
                    <a:pt x="69" y="8"/>
                  </a:cubicBezTo>
                  <a:cubicBezTo>
                    <a:pt x="41" y="8"/>
                    <a:pt x="41" y="8"/>
                    <a:pt x="41" y="8"/>
                  </a:cubicBezTo>
                  <a:cubicBezTo>
                    <a:pt x="41" y="8"/>
                    <a:pt x="41" y="8"/>
                    <a:pt x="41" y="8"/>
                  </a:cubicBezTo>
                  <a:cubicBezTo>
                    <a:pt x="41" y="8"/>
                    <a:pt x="40" y="8"/>
                    <a:pt x="40" y="9"/>
                  </a:cubicBezTo>
                  <a:cubicBezTo>
                    <a:pt x="39" y="9"/>
                    <a:pt x="39" y="10"/>
                    <a:pt x="39" y="10"/>
                  </a:cubicBezTo>
                  <a:cubicBezTo>
                    <a:pt x="39" y="49"/>
                    <a:pt x="39" y="49"/>
                    <a:pt x="39" y="49"/>
                  </a:cubicBezTo>
                  <a:cubicBezTo>
                    <a:pt x="1" y="75"/>
                    <a:pt x="1" y="75"/>
                    <a:pt x="1" y="75"/>
                  </a:cubicBezTo>
                  <a:cubicBezTo>
                    <a:pt x="0" y="75"/>
                    <a:pt x="0" y="77"/>
                    <a:pt x="1" y="78"/>
                  </a:cubicBezTo>
                  <a:cubicBezTo>
                    <a:pt x="1" y="79"/>
                    <a:pt x="3" y="79"/>
                    <a:pt x="4" y="78"/>
                  </a:cubicBezTo>
                  <a:cubicBezTo>
                    <a:pt x="19" y="68"/>
                    <a:pt x="19" y="68"/>
                    <a:pt x="19" y="68"/>
                  </a:cubicBezTo>
                  <a:cubicBezTo>
                    <a:pt x="19" y="196"/>
                    <a:pt x="19" y="196"/>
                    <a:pt x="19" y="196"/>
                  </a:cubicBezTo>
                  <a:cubicBezTo>
                    <a:pt x="19" y="197"/>
                    <a:pt x="20" y="198"/>
                    <a:pt x="22" y="198"/>
                  </a:cubicBezTo>
                  <a:cubicBezTo>
                    <a:pt x="209" y="198"/>
                    <a:pt x="209" y="198"/>
                    <a:pt x="209" y="198"/>
                  </a:cubicBezTo>
                  <a:cubicBezTo>
                    <a:pt x="211" y="198"/>
                    <a:pt x="212" y="197"/>
                    <a:pt x="212" y="196"/>
                  </a:cubicBezTo>
                  <a:cubicBezTo>
                    <a:pt x="212" y="70"/>
                    <a:pt x="212" y="70"/>
                    <a:pt x="212" y="70"/>
                  </a:cubicBezTo>
                  <a:cubicBezTo>
                    <a:pt x="224" y="78"/>
                    <a:pt x="224" y="78"/>
                    <a:pt x="224" y="78"/>
                  </a:cubicBezTo>
                  <a:cubicBezTo>
                    <a:pt x="224" y="79"/>
                    <a:pt x="225" y="79"/>
                    <a:pt x="225" y="79"/>
                  </a:cubicBezTo>
                  <a:cubicBezTo>
                    <a:pt x="226" y="79"/>
                    <a:pt x="226" y="78"/>
                    <a:pt x="227" y="78"/>
                  </a:cubicBezTo>
                  <a:cubicBezTo>
                    <a:pt x="228" y="77"/>
                    <a:pt x="227" y="75"/>
                    <a:pt x="226" y="75"/>
                  </a:cubicBezTo>
                  <a:close/>
                  <a:moveTo>
                    <a:pt x="44" y="13"/>
                  </a:moveTo>
                  <a:cubicBezTo>
                    <a:pt x="67" y="13"/>
                    <a:pt x="67" y="13"/>
                    <a:pt x="67" y="13"/>
                  </a:cubicBezTo>
                  <a:cubicBezTo>
                    <a:pt x="67" y="31"/>
                    <a:pt x="67" y="31"/>
                    <a:pt x="67" y="31"/>
                  </a:cubicBezTo>
                  <a:cubicBezTo>
                    <a:pt x="44" y="46"/>
                    <a:pt x="44" y="46"/>
                    <a:pt x="44" y="46"/>
                  </a:cubicBezTo>
                  <a:lnTo>
                    <a:pt x="44" y="13"/>
                  </a:lnTo>
                  <a:close/>
                  <a:moveTo>
                    <a:pt x="207" y="194"/>
                  </a:moveTo>
                  <a:cubicBezTo>
                    <a:pt x="24" y="194"/>
                    <a:pt x="24" y="194"/>
                    <a:pt x="24" y="194"/>
                  </a:cubicBezTo>
                  <a:cubicBezTo>
                    <a:pt x="24" y="65"/>
                    <a:pt x="24" y="65"/>
                    <a:pt x="24" y="65"/>
                  </a:cubicBezTo>
                  <a:cubicBezTo>
                    <a:pt x="43" y="53"/>
                    <a:pt x="43" y="53"/>
                    <a:pt x="43" y="53"/>
                  </a:cubicBezTo>
                  <a:cubicBezTo>
                    <a:pt x="43" y="53"/>
                    <a:pt x="43" y="53"/>
                    <a:pt x="43" y="53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114" y="5"/>
                    <a:pt x="114" y="5"/>
                    <a:pt x="114" y="5"/>
                  </a:cubicBezTo>
                  <a:cubicBezTo>
                    <a:pt x="207" y="67"/>
                    <a:pt x="207" y="67"/>
                    <a:pt x="207" y="67"/>
                  </a:cubicBezTo>
                  <a:lnTo>
                    <a:pt x="207" y="1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solidFill>
                  <a:srgbClr val="FFFFFF"/>
                </a:solidFill>
              </a:endParaRPr>
            </a:p>
          </p:txBody>
        </p:sp>
        <p:sp>
          <p:nvSpPr>
            <p:cNvPr id="95" name="Freeform 23"/>
            <p:cNvSpPr>
              <a:spLocks noEditPoints="1"/>
            </p:cNvSpPr>
            <p:nvPr/>
          </p:nvSpPr>
          <p:spPr bwMode="auto">
            <a:xfrm>
              <a:off x="4105275" y="5649913"/>
              <a:ext cx="593725" cy="587375"/>
            </a:xfrm>
            <a:custGeom>
              <a:avLst/>
              <a:gdLst>
                <a:gd name="T0" fmla="*/ 24 w 74"/>
                <a:gd name="T1" fmla="*/ 2 h 73"/>
                <a:gd name="T2" fmla="*/ 24 w 74"/>
                <a:gd name="T3" fmla="*/ 24 h 73"/>
                <a:gd name="T4" fmla="*/ 2 w 74"/>
                <a:gd name="T5" fmla="*/ 24 h 73"/>
                <a:gd name="T6" fmla="*/ 1 w 74"/>
                <a:gd name="T7" fmla="*/ 25 h 73"/>
                <a:gd name="T8" fmla="*/ 0 w 74"/>
                <a:gd name="T9" fmla="*/ 26 h 73"/>
                <a:gd name="T10" fmla="*/ 0 w 74"/>
                <a:gd name="T11" fmla="*/ 47 h 73"/>
                <a:gd name="T12" fmla="*/ 2 w 74"/>
                <a:gd name="T13" fmla="*/ 49 h 73"/>
                <a:gd name="T14" fmla="*/ 24 w 74"/>
                <a:gd name="T15" fmla="*/ 49 h 73"/>
                <a:gd name="T16" fmla="*/ 24 w 74"/>
                <a:gd name="T17" fmla="*/ 71 h 73"/>
                <a:gd name="T18" fmla="*/ 26 w 74"/>
                <a:gd name="T19" fmla="*/ 73 h 73"/>
                <a:gd name="T20" fmla="*/ 47 w 74"/>
                <a:gd name="T21" fmla="*/ 73 h 73"/>
                <a:gd name="T22" fmla="*/ 49 w 74"/>
                <a:gd name="T23" fmla="*/ 71 h 73"/>
                <a:gd name="T24" fmla="*/ 49 w 74"/>
                <a:gd name="T25" fmla="*/ 49 h 73"/>
                <a:gd name="T26" fmla="*/ 71 w 74"/>
                <a:gd name="T27" fmla="*/ 49 h 73"/>
                <a:gd name="T28" fmla="*/ 73 w 74"/>
                <a:gd name="T29" fmla="*/ 48 h 73"/>
                <a:gd name="T30" fmla="*/ 74 w 74"/>
                <a:gd name="T31" fmla="*/ 47 h 73"/>
                <a:gd name="T32" fmla="*/ 74 w 74"/>
                <a:gd name="T33" fmla="*/ 26 h 73"/>
                <a:gd name="T34" fmla="*/ 71 w 74"/>
                <a:gd name="T35" fmla="*/ 24 h 73"/>
                <a:gd name="T36" fmla="*/ 49 w 74"/>
                <a:gd name="T37" fmla="*/ 24 h 73"/>
                <a:gd name="T38" fmla="*/ 49 w 74"/>
                <a:gd name="T39" fmla="*/ 2 h 73"/>
                <a:gd name="T40" fmla="*/ 47 w 74"/>
                <a:gd name="T41" fmla="*/ 0 h 73"/>
                <a:gd name="T42" fmla="*/ 26 w 74"/>
                <a:gd name="T43" fmla="*/ 0 h 73"/>
                <a:gd name="T44" fmla="*/ 24 w 74"/>
                <a:gd name="T45" fmla="*/ 2 h 73"/>
                <a:gd name="T46" fmla="*/ 29 w 74"/>
                <a:gd name="T47" fmla="*/ 26 h 73"/>
                <a:gd name="T48" fmla="*/ 29 w 74"/>
                <a:gd name="T49" fmla="*/ 4 h 73"/>
                <a:gd name="T50" fmla="*/ 45 w 74"/>
                <a:gd name="T51" fmla="*/ 4 h 73"/>
                <a:gd name="T52" fmla="*/ 45 w 74"/>
                <a:gd name="T53" fmla="*/ 26 h 73"/>
                <a:gd name="T54" fmla="*/ 47 w 74"/>
                <a:gd name="T55" fmla="*/ 29 h 73"/>
                <a:gd name="T56" fmla="*/ 69 w 74"/>
                <a:gd name="T57" fmla="*/ 29 h 73"/>
                <a:gd name="T58" fmla="*/ 69 w 74"/>
                <a:gd name="T59" fmla="*/ 45 h 73"/>
                <a:gd name="T60" fmla="*/ 47 w 74"/>
                <a:gd name="T61" fmla="*/ 45 h 73"/>
                <a:gd name="T62" fmla="*/ 45 w 74"/>
                <a:gd name="T63" fmla="*/ 47 h 73"/>
                <a:gd name="T64" fmla="*/ 45 w 74"/>
                <a:gd name="T65" fmla="*/ 69 h 73"/>
                <a:gd name="T66" fmla="*/ 29 w 74"/>
                <a:gd name="T67" fmla="*/ 69 h 73"/>
                <a:gd name="T68" fmla="*/ 29 w 74"/>
                <a:gd name="T69" fmla="*/ 47 h 73"/>
                <a:gd name="T70" fmla="*/ 26 w 74"/>
                <a:gd name="T71" fmla="*/ 45 h 73"/>
                <a:gd name="T72" fmla="*/ 5 w 74"/>
                <a:gd name="T73" fmla="*/ 45 h 73"/>
                <a:gd name="T74" fmla="*/ 5 w 74"/>
                <a:gd name="T75" fmla="*/ 29 h 73"/>
                <a:gd name="T76" fmla="*/ 26 w 74"/>
                <a:gd name="T77" fmla="*/ 29 h 73"/>
                <a:gd name="T78" fmla="*/ 29 w 74"/>
                <a:gd name="T79" fmla="*/ 2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4" h="73">
                  <a:moveTo>
                    <a:pt x="24" y="2"/>
                  </a:moveTo>
                  <a:cubicBezTo>
                    <a:pt x="24" y="24"/>
                    <a:pt x="24" y="24"/>
                    <a:pt x="24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1" y="24"/>
                    <a:pt x="1" y="25"/>
                  </a:cubicBezTo>
                  <a:cubicBezTo>
                    <a:pt x="0" y="25"/>
                    <a:pt x="0" y="26"/>
                    <a:pt x="0" y="26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48"/>
                    <a:pt x="1" y="49"/>
                    <a:pt x="2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71"/>
                    <a:pt x="24" y="71"/>
                    <a:pt x="24" y="71"/>
                  </a:cubicBezTo>
                  <a:cubicBezTo>
                    <a:pt x="24" y="72"/>
                    <a:pt x="25" y="73"/>
                    <a:pt x="26" y="73"/>
                  </a:cubicBezTo>
                  <a:cubicBezTo>
                    <a:pt x="47" y="73"/>
                    <a:pt x="47" y="73"/>
                    <a:pt x="47" y="73"/>
                  </a:cubicBezTo>
                  <a:cubicBezTo>
                    <a:pt x="48" y="73"/>
                    <a:pt x="49" y="72"/>
                    <a:pt x="49" y="71"/>
                  </a:cubicBezTo>
                  <a:cubicBezTo>
                    <a:pt x="49" y="49"/>
                    <a:pt x="49" y="49"/>
                    <a:pt x="49" y="49"/>
                  </a:cubicBezTo>
                  <a:cubicBezTo>
                    <a:pt x="71" y="49"/>
                    <a:pt x="71" y="49"/>
                    <a:pt x="71" y="49"/>
                  </a:cubicBezTo>
                  <a:cubicBezTo>
                    <a:pt x="72" y="49"/>
                    <a:pt x="73" y="49"/>
                    <a:pt x="73" y="48"/>
                  </a:cubicBezTo>
                  <a:cubicBezTo>
                    <a:pt x="73" y="48"/>
                    <a:pt x="74" y="47"/>
                    <a:pt x="74" y="47"/>
                  </a:cubicBezTo>
                  <a:cubicBezTo>
                    <a:pt x="74" y="26"/>
                    <a:pt x="74" y="26"/>
                    <a:pt x="74" y="26"/>
                  </a:cubicBezTo>
                  <a:cubicBezTo>
                    <a:pt x="74" y="25"/>
                    <a:pt x="73" y="24"/>
                    <a:pt x="71" y="24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49" y="2"/>
                    <a:pt x="49" y="2"/>
                    <a:pt x="49" y="2"/>
                  </a:cubicBezTo>
                  <a:cubicBezTo>
                    <a:pt x="49" y="1"/>
                    <a:pt x="48" y="0"/>
                    <a:pt x="47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5" y="0"/>
                    <a:pt x="24" y="1"/>
                    <a:pt x="24" y="2"/>
                  </a:cubicBezTo>
                  <a:close/>
                  <a:moveTo>
                    <a:pt x="29" y="26"/>
                  </a:moveTo>
                  <a:cubicBezTo>
                    <a:pt x="29" y="4"/>
                    <a:pt x="29" y="4"/>
                    <a:pt x="29" y="4"/>
                  </a:cubicBezTo>
                  <a:cubicBezTo>
                    <a:pt x="45" y="4"/>
                    <a:pt x="45" y="4"/>
                    <a:pt x="45" y="4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5" y="28"/>
                    <a:pt x="46" y="29"/>
                    <a:pt x="47" y="29"/>
                  </a:cubicBezTo>
                  <a:cubicBezTo>
                    <a:pt x="69" y="29"/>
                    <a:pt x="69" y="29"/>
                    <a:pt x="69" y="29"/>
                  </a:cubicBezTo>
                  <a:cubicBezTo>
                    <a:pt x="69" y="45"/>
                    <a:pt x="69" y="45"/>
                    <a:pt x="69" y="45"/>
                  </a:cubicBezTo>
                  <a:cubicBezTo>
                    <a:pt x="47" y="45"/>
                    <a:pt x="47" y="45"/>
                    <a:pt x="47" y="45"/>
                  </a:cubicBezTo>
                  <a:cubicBezTo>
                    <a:pt x="46" y="45"/>
                    <a:pt x="45" y="46"/>
                    <a:pt x="45" y="47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29" y="69"/>
                    <a:pt x="29" y="69"/>
                    <a:pt x="29" y="69"/>
                  </a:cubicBezTo>
                  <a:cubicBezTo>
                    <a:pt x="29" y="47"/>
                    <a:pt x="29" y="47"/>
                    <a:pt x="29" y="47"/>
                  </a:cubicBezTo>
                  <a:cubicBezTo>
                    <a:pt x="29" y="46"/>
                    <a:pt x="28" y="45"/>
                    <a:pt x="26" y="45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28" y="29"/>
                    <a:pt x="29" y="28"/>
                    <a:pt x="29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>
                <a:solidFill>
                  <a:srgbClr val="FFFFFF"/>
                </a:solidFill>
              </a:endParaRPr>
            </a:p>
          </p:txBody>
        </p:sp>
      </p:grpSp>
      <p:sp>
        <p:nvSpPr>
          <p:cNvPr id="97" name="Isosceles Triangle 63"/>
          <p:cNvSpPr>
            <a:spLocks noChangeAspect="1"/>
          </p:cNvSpPr>
          <p:nvPr/>
        </p:nvSpPr>
        <p:spPr>
          <a:xfrm rot="10800000">
            <a:off x="9525150" y="5159907"/>
            <a:ext cx="311789" cy="209563"/>
          </a:xfrm>
          <a:prstGeom prst="triangle">
            <a:avLst/>
          </a:prstGeom>
          <a:solidFill>
            <a:srgbClr val="FFFFFF">
              <a:alpha val="30196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rgbClr val="FFFFFF"/>
              </a:solidFill>
            </a:endParaRPr>
          </a:p>
        </p:txBody>
      </p:sp>
      <p:sp>
        <p:nvSpPr>
          <p:cNvPr id="98" name="Isosceles Triangle 64"/>
          <p:cNvSpPr>
            <a:spLocks noChangeAspect="1"/>
          </p:cNvSpPr>
          <p:nvPr/>
        </p:nvSpPr>
        <p:spPr>
          <a:xfrm rot="10800000">
            <a:off x="4746558" y="5176201"/>
            <a:ext cx="311789" cy="209563"/>
          </a:xfrm>
          <a:prstGeom prst="triangle">
            <a:avLst/>
          </a:prstGeom>
          <a:solidFill>
            <a:srgbClr val="FFFFFF">
              <a:alpha val="30196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rgbClr val="FFFFFF"/>
              </a:solidFill>
            </a:endParaRPr>
          </a:p>
        </p:txBody>
      </p:sp>
      <p:sp>
        <p:nvSpPr>
          <p:cNvPr id="99" name="Isosceles Triangle 65"/>
          <p:cNvSpPr>
            <a:spLocks noChangeAspect="1"/>
          </p:cNvSpPr>
          <p:nvPr/>
        </p:nvSpPr>
        <p:spPr>
          <a:xfrm rot="10800000">
            <a:off x="2341194" y="5176201"/>
            <a:ext cx="311789" cy="209563"/>
          </a:xfrm>
          <a:prstGeom prst="triangle">
            <a:avLst/>
          </a:prstGeom>
          <a:solidFill>
            <a:srgbClr val="FFFFFF">
              <a:alpha val="30196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rgbClr val="FFFFFF"/>
              </a:solidFill>
            </a:endParaRPr>
          </a:p>
        </p:txBody>
      </p:sp>
      <p:sp>
        <p:nvSpPr>
          <p:cNvPr id="51" name="Text Placeholder 2"/>
          <p:cNvSpPr txBox="1">
            <a:spLocks/>
          </p:cNvSpPr>
          <p:nvPr/>
        </p:nvSpPr>
        <p:spPr>
          <a:xfrm>
            <a:off x="1440000" y="1260000"/>
            <a:ext cx="10115455" cy="457250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228594" indent="-228594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 kern="800" spc="-13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9306" indent="-230712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1600" kern="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7900" indent="-228594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6494" indent="-228594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1600" kern="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5089" indent="-228594" algn="l" defTabSz="121917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»"/>
              <a:defRPr sz="1600" kern="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1200"/>
              </a:spcAft>
              <a:buClrTx/>
              <a:defRPr/>
            </a:pPr>
            <a:endParaRPr lang="pl-PL" altLang="pl-PL" sz="2800" dirty="0" smtClean="0">
              <a:solidFill>
                <a:srgbClr val="000000"/>
              </a:solidFill>
              <a:ea typeface="Arial Unicode MS" pitchFamily="34" charset="-128"/>
              <a:cs typeface="Arial Unicode MS" pitchFamily="34" charset="-128"/>
            </a:endParaRPr>
          </a:p>
          <a:p>
            <a:pPr marL="514350" indent="-514350">
              <a:spcBef>
                <a:spcPts val="0"/>
              </a:spcBef>
              <a:spcAft>
                <a:spcPts val="1200"/>
              </a:spcAft>
              <a:buClrTx/>
              <a:buFont typeface="+mj-lt"/>
              <a:buAutoNum type="arabicPeriod"/>
              <a:defRPr/>
            </a:pPr>
            <a:r>
              <a:rPr lang="pl-PL" altLang="pl-PL" sz="2800" dirty="0" smtClean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poziom </a:t>
            </a:r>
            <a:r>
              <a:rPr lang="pl-PL" altLang="pl-PL" sz="2800" dirty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naukowy lub artystyczny prowadzonej działalności </a:t>
            </a:r>
            <a:r>
              <a:rPr lang="pl-PL" altLang="pl-PL" sz="2800" dirty="0" smtClean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/>
            </a:r>
            <a:br>
              <a:rPr lang="pl-PL" altLang="pl-PL" sz="2800" dirty="0" smtClean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</a:br>
            <a:r>
              <a:rPr lang="pl-PL" altLang="pl-PL" sz="2800" b="1" dirty="0" smtClean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(</a:t>
            </a:r>
            <a:r>
              <a:rPr lang="pl-PL" sz="2800" dirty="0" smtClean="0">
                <a:solidFill>
                  <a:srgbClr val="000000"/>
                </a:solidFill>
              </a:rPr>
              <a:t>§8 i §20</a:t>
            </a:r>
            <a:r>
              <a:rPr lang="pl-PL" sz="2800" b="1" dirty="0" smtClean="0">
                <a:solidFill>
                  <a:srgbClr val="000000"/>
                </a:solidFill>
              </a:rPr>
              <a:t> </a:t>
            </a:r>
            <a:r>
              <a:rPr lang="pl-PL" altLang="pl-PL" sz="2800" b="1" dirty="0" smtClean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kryterium 1</a:t>
            </a:r>
            <a:r>
              <a:rPr lang="pl-PL" altLang="pl-PL" sz="2800" b="1" dirty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) – ilość </a:t>
            </a:r>
            <a:r>
              <a:rPr lang="pl-PL" altLang="pl-PL" sz="2800" b="1" dirty="0" smtClean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punktów </a:t>
            </a:r>
            <a:r>
              <a:rPr lang="pl-PL" altLang="pl-PL" sz="2800" b="1" dirty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/ N</a:t>
            </a:r>
          </a:p>
          <a:p>
            <a:pPr marL="514350" indent="-514350">
              <a:spcBef>
                <a:spcPts val="0"/>
              </a:spcBef>
              <a:spcAft>
                <a:spcPts val="1200"/>
              </a:spcAft>
              <a:buClrTx/>
              <a:buFont typeface="+mj-lt"/>
              <a:buAutoNum type="arabicPeriod"/>
              <a:defRPr/>
            </a:pPr>
            <a:r>
              <a:rPr lang="pl-PL" altLang="pl-PL" sz="2800" dirty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efekty finansowe badań naukowych i prac rozwojowych </a:t>
            </a:r>
            <a:r>
              <a:rPr lang="pl-PL" altLang="pl-PL" sz="2800" dirty="0" smtClean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/>
            </a:r>
            <a:br>
              <a:rPr lang="pl-PL" altLang="pl-PL" sz="2800" dirty="0" smtClean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</a:br>
            <a:r>
              <a:rPr lang="pl-PL" altLang="pl-PL" sz="2800" b="1" dirty="0" smtClean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(</a:t>
            </a:r>
            <a:r>
              <a:rPr lang="pl-PL" sz="2800" dirty="0" smtClean="0">
                <a:solidFill>
                  <a:srgbClr val="000000"/>
                </a:solidFill>
              </a:rPr>
              <a:t>§22</a:t>
            </a:r>
            <a:r>
              <a:rPr lang="pl-PL" sz="2800" b="1" dirty="0" smtClean="0">
                <a:solidFill>
                  <a:srgbClr val="000000"/>
                </a:solidFill>
              </a:rPr>
              <a:t> </a:t>
            </a:r>
            <a:r>
              <a:rPr lang="pl-PL" altLang="pl-PL" sz="2800" b="1" dirty="0" smtClean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kryterium 2</a:t>
            </a:r>
            <a:r>
              <a:rPr lang="pl-PL" altLang="pl-PL" sz="2800" b="1" dirty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) – ilość punktów </a:t>
            </a:r>
            <a:r>
              <a:rPr lang="pl-PL" altLang="pl-PL" sz="2800" b="1" dirty="0" smtClean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/ </a:t>
            </a:r>
            <a:r>
              <a:rPr lang="pl-PL" altLang="pl-PL" sz="2800" b="1" dirty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N</a:t>
            </a:r>
          </a:p>
          <a:p>
            <a:pPr marL="514350" indent="-514350">
              <a:spcBef>
                <a:spcPts val="0"/>
              </a:spcBef>
              <a:spcAft>
                <a:spcPts val="1200"/>
              </a:spcAft>
              <a:buClrTx/>
              <a:buFont typeface="+mj-lt"/>
              <a:buAutoNum type="arabicPeriod"/>
              <a:defRPr/>
            </a:pPr>
            <a:r>
              <a:rPr lang="pl-PL" altLang="pl-PL" sz="2800" dirty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wpływ działalności naukowej na funkcjonowanie </a:t>
            </a:r>
            <a:r>
              <a:rPr lang="pl-PL" altLang="pl-PL" sz="2800" dirty="0" smtClean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społeczeństwa </a:t>
            </a:r>
            <a:r>
              <a:rPr lang="pl-PL" altLang="pl-PL" sz="2800" dirty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i gospodarki </a:t>
            </a:r>
            <a:r>
              <a:rPr lang="pl-PL" altLang="pl-PL" sz="2800" dirty="0" smtClean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/>
            </a:r>
            <a:br>
              <a:rPr lang="pl-PL" altLang="pl-PL" sz="2800" dirty="0" smtClean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</a:br>
            <a:r>
              <a:rPr lang="pl-PL" altLang="pl-PL" sz="2800" b="1" dirty="0" smtClean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(</a:t>
            </a:r>
            <a:r>
              <a:rPr lang="pl-PL" sz="2800" dirty="0" smtClean="0">
                <a:solidFill>
                  <a:srgbClr val="000000"/>
                </a:solidFill>
              </a:rPr>
              <a:t>§23</a:t>
            </a:r>
            <a:r>
              <a:rPr lang="pl-PL" sz="2800" b="1" dirty="0" smtClean="0">
                <a:solidFill>
                  <a:srgbClr val="000000"/>
                </a:solidFill>
              </a:rPr>
              <a:t> </a:t>
            </a:r>
            <a:r>
              <a:rPr lang="pl-PL" altLang="pl-PL" sz="2800" b="1" dirty="0" smtClean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kryterium 3</a:t>
            </a:r>
            <a:r>
              <a:rPr lang="pl-PL" altLang="pl-PL" sz="2800" b="1" dirty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) – średnia arytmetyczna punktów</a:t>
            </a:r>
            <a:r>
              <a:rPr lang="pl-PL" altLang="pl-PL" sz="2800" b="1" dirty="0" smtClean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pl-PL" altLang="pl-PL" sz="2800" b="1" dirty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przyznanych przez </a:t>
            </a:r>
            <a:r>
              <a:rPr lang="pl-PL" altLang="pl-PL" sz="2800" b="1" dirty="0" smtClean="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(dwóch) ekspertów</a:t>
            </a:r>
            <a:endParaRPr lang="pl-PL" altLang="pl-PL" sz="2800" b="1" dirty="0">
              <a:solidFill>
                <a:srgbClr val="0000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417600" y="597600"/>
            <a:ext cx="11521280" cy="987351"/>
          </a:xfrm>
          <a:prstGeom prst="rect">
            <a:avLst/>
          </a:prstGeom>
        </p:spPr>
        <p:txBody>
          <a:bodyPr/>
          <a:lstStyle>
            <a:lvl1pPr algn="ctr" defTabSz="1219170" rtl="0" eaLnBrk="1" latinLnBrk="0" hangingPunct="1">
              <a:lnSpc>
                <a:spcPct val="86000"/>
              </a:lnSpc>
              <a:spcBef>
                <a:spcPct val="0"/>
              </a:spcBef>
              <a:buNone/>
              <a:defRPr sz="2800" kern="800" spc="-53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sz="3600" b="1" dirty="0" smtClean="0">
                <a:solidFill>
                  <a:srgbClr val="000000"/>
                </a:solidFill>
                <a:latin typeface="+mn-lt"/>
              </a:rPr>
              <a:t>Co będzie oceniane?</a:t>
            </a:r>
          </a:p>
        </p:txBody>
      </p:sp>
    </p:spTree>
    <p:extLst>
      <p:ext uri="{BB962C8B-B14F-4D97-AF65-F5344CB8AC3E}">
        <p14:creationId xmlns:p14="http://schemas.microsoft.com/office/powerpoint/2010/main" val="2827613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/>
      <p:bldP spid="70" grpId="0"/>
      <p:bldP spid="71" grpId="0"/>
      <p:bldP spid="73" grpId="0"/>
      <p:bldP spid="74" grpId="0"/>
      <p:bldP spid="81" grpId="0" animBg="1"/>
      <p:bldP spid="97" grpId="0" animBg="1"/>
      <p:bldP spid="98" grpId="0" animBg="1"/>
      <p:bldP spid="99" grpId="0" animBg="1"/>
    </p:bldLst>
  </p:timing>
</p:sld>
</file>

<file path=ppt/theme/theme1.xml><?xml version="1.0" encoding="utf-8"?>
<a:theme xmlns:a="http://schemas.openxmlformats.org/drawingml/2006/main" name="2_Office Theme">
  <a:themeElements>
    <a:clrScheme name="i9_Aqua Purple">
      <a:dk1>
        <a:srgbClr val="57565A"/>
      </a:dk1>
      <a:lt1>
        <a:sysClr val="window" lastClr="FFFFFF"/>
      </a:lt1>
      <a:dk2>
        <a:srgbClr val="6651A1"/>
      </a:dk2>
      <a:lt2>
        <a:srgbClr val="5E5CA2"/>
      </a:lt2>
      <a:accent1>
        <a:srgbClr val="00A09D"/>
      </a:accent1>
      <a:accent2>
        <a:srgbClr val="0099A5"/>
      </a:accent2>
      <a:accent3>
        <a:srgbClr val="1891AB"/>
      </a:accent3>
      <a:accent4>
        <a:srgbClr val="2C85AE"/>
      </a:accent4>
      <a:accent5>
        <a:srgbClr val="4276AA"/>
      </a:accent5>
      <a:accent6>
        <a:srgbClr val="5268A5"/>
      </a:accent6>
      <a:hlink>
        <a:srgbClr val="7030A0"/>
      </a:hlink>
      <a:folHlink>
        <a:srgbClr val="00B0F0"/>
      </a:folHlink>
    </a:clrScheme>
    <a:fontScheme name="Niestandardowy 6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i9_Aqua Purple">
      <a:dk1>
        <a:srgbClr val="57565A"/>
      </a:dk1>
      <a:lt1>
        <a:sysClr val="window" lastClr="FFFFFF"/>
      </a:lt1>
      <a:dk2>
        <a:srgbClr val="6651A1"/>
      </a:dk2>
      <a:lt2>
        <a:srgbClr val="5E5CA2"/>
      </a:lt2>
      <a:accent1>
        <a:srgbClr val="00A09D"/>
      </a:accent1>
      <a:accent2>
        <a:srgbClr val="0099A5"/>
      </a:accent2>
      <a:accent3>
        <a:srgbClr val="1891AB"/>
      </a:accent3>
      <a:accent4>
        <a:srgbClr val="2C85AE"/>
      </a:accent4>
      <a:accent5>
        <a:srgbClr val="4276AA"/>
      </a:accent5>
      <a:accent6>
        <a:srgbClr val="5268A5"/>
      </a:accent6>
      <a:hlink>
        <a:srgbClr val="7030A0"/>
      </a:hlink>
      <a:folHlink>
        <a:srgbClr val="00B0F0"/>
      </a:folHlink>
    </a:clrScheme>
    <a:fontScheme name="Niestandardowy 6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159346</TotalTime>
  <Words>546</Words>
  <Application>Microsoft Office PowerPoint</Application>
  <PresentationFormat>Panoramiczny</PresentationFormat>
  <Paragraphs>257</Paragraphs>
  <Slides>26</Slides>
  <Notes>2</Notes>
  <HiddenSlides>0</HiddenSlides>
  <MMClips>0</MMClips>
  <ScaleCrop>false</ScaleCrop>
  <HeadingPairs>
    <vt:vector size="6" baseType="variant">
      <vt:variant>
        <vt:lpstr>Używane czcionki</vt:lpstr>
      </vt:variant>
      <vt:variant>
        <vt:i4>5</vt:i4>
      </vt:variant>
      <vt:variant>
        <vt:lpstr>Motyw</vt:lpstr>
      </vt:variant>
      <vt:variant>
        <vt:i4>2</vt:i4>
      </vt:variant>
      <vt:variant>
        <vt:lpstr>Tytuły slajdów</vt:lpstr>
      </vt:variant>
      <vt:variant>
        <vt:i4>26</vt:i4>
      </vt:variant>
    </vt:vector>
  </HeadingPairs>
  <TitlesOfParts>
    <vt:vector size="33" baseType="lpstr">
      <vt:lpstr>Arial</vt:lpstr>
      <vt:lpstr>Arial Unicode MS</vt:lpstr>
      <vt:lpstr>Calibri</vt:lpstr>
      <vt:lpstr>Helvetica</vt:lpstr>
      <vt:lpstr>Times New Roman</vt:lpstr>
      <vt:lpstr>2_Office Theme</vt:lpstr>
      <vt:lpstr>1_Office Theme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asdf</dc:title>
  <dc:creator>Design Smash</dc:creator>
  <cp:lastModifiedBy>Piotr Rodzik</cp:lastModifiedBy>
  <cp:revision>1779</cp:revision>
  <dcterms:created xsi:type="dcterms:W3CDTF">2014-10-08T23:03:32Z</dcterms:created>
  <dcterms:modified xsi:type="dcterms:W3CDTF">2019-09-11T07:11:33Z</dcterms:modified>
</cp:coreProperties>
</file>